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346" r:id="rId3"/>
    <p:sldId id="356" r:id="rId4"/>
    <p:sldId id="348" r:id="rId5"/>
    <p:sldId id="352" r:id="rId6"/>
    <p:sldId id="358" r:id="rId7"/>
    <p:sldId id="350" r:id="rId8"/>
    <p:sldId id="360" r:id="rId9"/>
    <p:sldId id="362" r:id="rId10"/>
    <p:sldId id="361" r:id="rId11"/>
    <p:sldId id="378" r:id="rId12"/>
    <p:sldId id="379" r:id="rId13"/>
    <p:sldId id="380" r:id="rId14"/>
    <p:sldId id="364" r:id="rId15"/>
    <p:sldId id="368" r:id="rId16"/>
    <p:sldId id="369" r:id="rId17"/>
    <p:sldId id="371" r:id="rId18"/>
    <p:sldId id="373" r:id="rId19"/>
    <p:sldId id="377" r:id="rId20"/>
    <p:sldId id="3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168" autoAdjust="0"/>
  </p:normalViewPr>
  <p:slideViewPr>
    <p:cSldViewPr>
      <p:cViewPr varScale="1">
        <p:scale>
          <a:sx n="107" d="100"/>
          <a:sy n="107" d="100"/>
        </p:scale>
        <p:origin x="-7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ACD311-C0A1-4EC1-9AA1-E8525C7A2A43}" type="doc">
      <dgm:prSet loTypeId="urn:microsoft.com/office/officeart/2005/8/layout/process4" loCatId="list" qsTypeId="urn:microsoft.com/office/officeart/2005/8/quickstyle/3d1" qsCatId="3D" csTypeId="urn:microsoft.com/office/officeart/2005/8/colors/accent1_2" csCatId="accent1" phldr="1"/>
      <dgm:spPr/>
      <dgm:t>
        <a:bodyPr/>
        <a:lstStyle/>
        <a:p>
          <a:endParaRPr lang="bg-BG"/>
        </a:p>
      </dgm:t>
    </dgm:pt>
    <dgm:pt modelId="{0902326D-29D9-46CB-8400-A7BCD7383853}">
      <dgm:prSet phldrT="[Text]" custT="1"/>
      <dgm:spPr/>
      <dgm:t>
        <a:bodyPr/>
        <a:lstStyle/>
        <a:p>
          <a:r>
            <a:rPr lang="bg-BG" sz="2000" dirty="0" smtClean="0"/>
            <a:t>Постъпване/Откриване на информация</a:t>
          </a:r>
          <a:endParaRPr lang="bg-BG" sz="2000" dirty="0"/>
        </a:p>
      </dgm:t>
    </dgm:pt>
    <dgm:pt modelId="{7D08895E-66E2-4FD7-8AEA-E33B3D85A228}" type="parTrans" cxnId="{2F2B7AE0-4E91-4422-AA40-A565AED96507}">
      <dgm:prSet/>
      <dgm:spPr/>
      <dgm:t>
        <a:bodyPr/>
        <a:lstStyle/>
        <a:p>
          <a:endParaRPr lang="bg-BG"/>
        </a:p>
      </dgm:t>
    </dgm:pt>
    <dgm:pt modelId="{9549AF4F-682E-4624-8017-408C0E749236}" type="sibTrans" cxnId="{2F2B7AE0-4E91-4422-AA40-A565AED96507}">
      <dgm:prSet/>
      <dgm:spPr/>
      <dgm:t>
        <a:bodyPr/>
        <a:lstStyle/>
        <a:p>
          <a:endParaRPr lang="bg-BG"/>
        </a:p>
      </dgm:t>
    </dgm:pt>
    <dgm:pt modelId="{C9A0EAD0-B2C3-426F-920A-72DF632FDE57}">
      <dgm:prSet phldrT="[Text]" custT="1"/>
      <dgm:spPr/>
      <dgm:t>
        <a:bodyPr/>
        <a:lstStyle/>
        <a:p>
          <a:r>
            <a:rPr lang="bg-BG" sz="2000" dirty="0" smtClean="0"/>
            <a:t>Регистрира се в деловодството</a:t>
          </a:r>
          <a:endParaRPr lang="bg-BG" sz="2000" dirty="0"/>
        </a:p>
      </dgm:t>
    </dgm:pt>
    <dgm:pt modelId="{439A85C7-DF11-41DE-965F-5506D85FCB9D}" type="parTrans" cxnId="{790771BC-3640-4FA4-8B18-AF7A24975BCD}">
      <dgm:prSet/>
      <dgm:spPr/>
      <dgm:t>
        <a:bodyPr/>
        <a:lstStyle/>
        <a:p>
          <a:endParaRPr lang="bg-BG"/>
        </a:p>
      </dgm:t>
    </dgm:pt>
    <dgm:pt modelId="{50223A50-8351-4ADD-96DC-8DD86EC4A800}" type="sibTrans" cxnId="{790771BC-3640-4FA4-8B18-AF7A24975BCD}">
      <dgm:prSet/>
      <dgm:spPr/>
      <dgm:t>
        <a:bodyPr/>
        <a:lstStyle/>
        <a:p>
          <a:endParaRPr lang="bg-BG"/>
        </a:p>
      </dgm:t>
    </dgm:pt>
    <dgm:pt modelId="{277CB51C-B8C3-4AD2-97E8-D462827B27A2}">
      <dgm:prSet phldrT="[Text]" custT="1"/>
      <dgm:spPr/>
      <dgm:t>
        <a:bodyPr/>
        <a:lstStyle/>
        <a:p>
          <a:endParaRPr lang="bg-BG" sz="2000" dirty="0" smtClean="0"/>
        </a:p>
        <a:p>
          <a:r>
            <a:rPr lang="bg-BG" sz="2000" dirty="0" smtClean="0"/>
            <a:t>Сигнал за нередност, съгласно определението </a:t>
          </a:r>
          <a:endParaRPr lang="bg-BG" sz="2000" dirty="0"/>
        </a:p>
      </dgm:t>
    </dgm:pt>
    <dgm:pt modelId="{590B117C-51A6-429B-B7B8-2C29BCD5D4F8}" type="parTrans" cxnId="{5224DFBB-330F-44C9-B165-90F3E278024C}">
      <dgm:prSet/>
      <dgm:spPr/>
      <dgm:t>
        <a:bodyPr/>
        <a:lstStyle/>
        <a:p>
          <a:endParaRPr lang="bg-BG"/>
        </a:p>
      </dgm:t>
    </dgm:pt>
    <dgm:pt modelId="{3D21EFD5-E002-4534-A4D3-F2A29EFA67E5}" type="sibTrans" cxnId="{5224DFBB-330F-44C9-B165-90F3E278024C}">
      <dgm:prSet/>
      <dgm:spPr/>
      <dgm:t>
        <a:bodyPr/>
        <a:lstStyle/>
        <a:p>
          <a:endParaRPr lang="bg-BG"/>
        </a:p>
      </dgm:t>
    </dgm:pt>
    <dgm:pt modelId="{136DB34C-ECF5-4168-B338-8C85A5677679}">
      <dgm:prSet phldrT="[Text]" custT="1"/>
      <dgm:spPr/>
      <dgm:t>
        <a:bodyPr/>
        <a:lstStyle/>
        <a:p>
          <a:r>
            <a:rPr lang="bg-BG" sz="1400" dirty="0" smtClean="0"/>
            <a:t>НОПАНФИПСЕС, Допълнителни разпоредби, Параграф единствен, т. 4</a:t>
          </a:r>
          <a:endParaRPr lang="bg-BG" sz="1400" dirty="0"/>
        </a:p>
      </dgm:t>
    </dgm:pt>
    <dgm:pt modelId="{B72990E5-19C1-4884-A40D-ADE1C74A572C}" type="parTrans" cxnId="{9009E77D-E37D-452B-86A2-BF33979B714A}">
      <dgm:prSet/>
      <dgm:spPr/>
      <dgm:t>
        <a:bodyPr/>
        <a:lstStyle/>
        <a:p>
          <a:endParaRPr lang="bg-BG"/>
        </a:p>
      </dgm:t>
    </dgm:pt>
    <dgm:pt modelId="{A2DB8EA3-78BF-4F8C-84F8-8E7DE55A8572}" type="sibTrans" cxnId="{9009E77D-E37D-452B-86A2-BF33979B714A}">
      <dgm:prSet/>
      <dgm:spPr/>
      <dgm:t>
        <a:bodyPr/>
        <a:lstStyle/>
        <a:p>
          <a:endParaRPr lang="bg-BG"/>
        </a:p>
      </dgm:t>
    </dgm:pt>
    <dgm:pt modelId="{0F1F4052-B6B5-4CB8-96F3-0751F721F3AA}">
      <dgm:prSet phldrT="[Text]" custT="1"/>
      <dgm:spPr/>
      <dgm:t>
        <a:bodyPr/>
        <a:lstStyle/>
        <a:p>
          <a:pPr algn="just"/>
          <a:r>
            <a:rPr lang="bg-BG" sz="1400" b="1" noProof="0" dirty="0" smtClean="0"/>
            <a:t>Сигнал за нередност </a:t>
          </a:r>
          <a:r>
            <a:rPr lang="bg-BG" sz="1400" noProof="0" dirty="0" smtClean="0"/>
            <a:t>е постъпила, включително от анонимен източник, информация за извършена нередност. За да представлява сигнал за нередност, тази информация като минимум следва да дава ясна референция за конкретния проект, финансиращата програма, административно звено и описание на нередността</a:t>
          </a:r>
          <a:r>
            <a:rPr lang="ru-RU" sz="1400" dirty="0" smtClean="0"/>
            <a:t>.</a:t>
          </a:r>
          <a:endParaRPr lang="bg-BG" sz="1400" dirty="0"/>
        </a:p>
      </dgm:t>
    </dgm:pt>
    <dgm:pt modelId="{204D6D6A-C02C-432F-9526-57F7950D8F54}" type="parTrans" cxnId="{26FF5A34-4E77-442A-926E-E931C524A83F}">
      <dgm:prSet/>
      <dgm:spPr/>
      <dgm:t>
        <a:bodyPr/>
        <a:lstStyle/>
        <a:p>
          <a:endParaRPr lang="bg-BG"/>
        </a:p>
      </dgm:t>
    </dgm:pt>
    <dgm:pt modelId="{5ECC27D5-FE86-47CA-96C1-C0B2B031EBB5}" type="sibTrans" cxnId="{26FF5A34-4E77-442A-926E-E931C524A83F}">
      <dgm:prSet/>
      <dgm:spPr/>
      <dgm:t>
        <a:bodyPr/>
        <a:lstStyle/>
        <a:p>
          <a:endParaRPr lang="bg-BG"/>
        </a:p>
      </dgm:t>
    </dgm:pt>
    <dgm:pt modelId="{3D9B2A36-EC45-49AB-B648-C30EF2B073DF}" type="pres">
      <dgm:prSet presAssocID="{B0ACD311-C0A1-4EC1-9AA1-E8525C7A2A43}" presName="Name0" presStyleCnt="0">
        <dgm:presLayoutVars>
          <dgm:dir/>
          <dgm:animLvl val="lvl"/>
          <dgm:resizeHandles val="exact"/>
        </dgm:presLayoutVars>
      </dgm:prSet>
      <dgm:spPr/>
      <dgm:t>
        <a:bodyPr/>
        <a:lstStyle/>
        <a:p>
          <a:endParaRPr lang="en-US"/>
        </a:p>
      </dgm:t>
    </dgm:pt>
    <dgm:pt modelId="{717DB4FE-3CFE-4BDF-A09F-1F1F360A3E72}" type="pres">
      <dgm:prSet presAssocID="{277CB51C-B8C3-4AD2-97E8-D462827B27A2}" presName="boxAndChildren" presStyleCnt="0"/>
      <dgm:spPr/>
    </dgm:pt>
    <dgm:pt modelId="{3DD2D025-3FCE-464C-8F86-3841FFE3C804}" type="pres">
      <dgm:prSet presAssocID="{277CB51C-B8C3-4AD2-97E8-D462827B27A2}" presName="parentTextBox" presStyleLbl="node1" presStyleIdx="0" presStyleCnt="3"/>
      <dgm:spPr/>
      <dgm:t>
        <a:bodyPr/>
        <a:lstStyle/>
        <a:p>
          <a:endParaRPr lang="bg-BG"/>
        </a:p>
      </dgm:t>
    </dgm:pt>
    <dgm:pt modelId="{14189FE6-4093-41CF-8620-8901641991A3}" type="pres">
      <dgm:prSet presAssocID="{277CB51C-B8C3-4AD2-97E8-D462827B27A2}" presName="entireBox" presStyleLbl="node1" presStyleIdx="0" presStyleCnt="3" custScaleY="19406" custLinFactNeighborY="-23587"/>
      <dgm:spPr/>
      <dgm:t>
        <a:bodyPr/>
        <a:lstStyle/>
        <a:p>
          <a:endParaRPr lang="bg-BG"/>
        </a:p>
      </dgm:t>
    </dgm:pt>
    <dgm:pt modelId="{CA97201C-8E24-4ACC-AB02-DDFEB9EA71A4}" type="pres">
      <dgm:prSet presAssocID="{277CB51C-B8C3-4AD2-97E8-D462827B27A2}" presName="descendantBox" presStyleCnt="0"/>
      <dgm:spPr/>
    </dgm:pt>
    <dgm:pt modelId="{C7F035F7-6F5F-4FDF-99A7-CD3613E53B39}" type="pres">
      <dgm:prSet presAssocID="{136DB34C-ECF5-4168-B338-8C85A5677679}" presName="childTextBox" presStyleLbl="fgAccFollowNode1" presStyleIdx="0" presStyleCnt="2" custScaleX="48492" custScaleY="54045" custLinFactNeighborX="-702" custLinFactNeighborY="-58489">
        <dgm:presLayoutVars>
          <dgm:bulletEnabled val="1"/>
        </dgm:presLayoutVars>
      </dgm:prSet>
      <dgm:spPr/>
      <dgm:t>
        <a:bodyPr/>
        <a:lstStyle/>
        <a:p>
          <a:endParaRPr lang="bg-BG"/>
        </a:p>
      </dgm:t>
    </dgm:pt>
    <dgm:pt modelId="{FF787135-58E6-4209-9DE7-AE31CB061AAC}" type="pres">
      <dgm:prSet presAssocID="{0F1F4052-B6B5-4CB8-96F3-0751F721F3AA}" presName="childTextBox" presStyleLbl="fgAccFollowNode1" presStyleIdx="1" presStyleCnt="2" custScaleX="50104" custScaleY="53027" custLinFactNeighborX="-103" custLinFactNeighborY="-58008">
        <dgm:presLayoutVars>
          <dgm:bulletEnabled val="1"/>
        </dgm:presLayoutVars>
      </dgm:prSet>
      <dgm:spPr/>
      <dgm:t>
        <a:bodyPr/>
        <a:lstStyle/>
        <a:p>
          <a:endParaRPr lang="bg-BG"/>
        </a:p>
      </dgm:t>
    </dgm:pt>
    <dgm:pt modelId="{52B51338-5CB2-40D4-AC7F-692A930550F2}" type="pres">
      <dgm:prSet presAssocID="{50223A50-8351-4ADD-96DC-8DD86EC4A800}" presName="sp" presStyleCnt="0"/>
      <dgm:spPr/>
    </dgm:pt>
    <dgm:pt modelId="{47B36CB4-C409-4B2B-9B5F-6AED6E9CA00B}" type="pres">
      <dgm:prSet presAssocID="{C9A0EAD0-B2C3-426F-920A-72DF632FDE57}" presName="arrowAndChildren" presStyleCnt="0"/>
      <dgm:spPr/>
    </dgm:pt>
    <dgm:pt modelId="{25D05EF1-D411-4C24-A284-BB8A5D9BF556}" type="pres">
      <dgm:prSet presAssocID="{C9A0EAD0-B2C3-426F-920A-72DF632FDE57}" presName="parentTextArrow" presStyleLbl="node1" presStyleIdx="1" presStyleCnt="3" custScaleY="16414" custLinFactNeighborY="29200"/>
      <dgm:spPr/>
      <dgm:t>
        <a:bodyPr/>
        <a:lstStyle/>
        <a:p>
          <a:endParaRPr lang="en-US"/>
        </a:p>
      </dgm:t>
    </dgm:pt>
    <dgm:pt modelId="{0114FA7F-A836-4346-BDBE-F49C5FDA0402}" type="pres">
      <dgm:prSet presAssocID="{9549AF4F-682E-4624-8017-408C0E749236}" presName="sp" presStyleCnt="0"/>
      <dgm:spPr/>
    </dgm:pt>
    <dgm:pt modelId="{825FF7A8-C516-4BA5-943A-F2EC6F043819}" type="pres">
      <dgm:prSet presAssocID="{0902326D-29D9-46CB-8400-A7BCD7383853}" presName="arrowAndChildren" presStyleCnt="0"/>
      <dgm:spPr/>
    </dgm:pt>
    <dgm:pt modelId="{A688443F-DBEF-4118-B731-222B8AA16516}" type="pres">
      <dgm:prSet presAssocID="{0902326D-29D9-46CB-8400-A7BCD7383853}" presName="parentTextArrow" presStyleLbl="node1" presStyleIdx="2" presStyleCnt="3" custScaleY="16912"/>
      <dgm:spPr/>
      <dgm:t>
        <a:bodyPr/>
        <a:lstStyle/>
        <a:p>
          <a:endParaRPr lang="bg-BG"/>
        </a:p>
      </dgm:t>
    </dgm:pt>
  </dgm:ptLst>
  <dgm:cxnLst>
    <dgm:cxn modelId="{5224DFBB-330F-44C9-B165-90F3E278024C}" srcId="{B0ACD311-C0A1-4EC1-9AA1-E8525C7A2A43}" destId="{277CB51C-B8C3-4AD2-97E8-D462827B27A2}" srcOrd="2" destOrd="0" parTransId="{590B117C-51A6-429B-B7B8-2C29BCD5D4F8}" sibTransId="{3D21EFD5-E002-4534-A4D3-F2A29EFA67E5}"/>
    <dgm:cxn modelId="{A0BEC4E5-063A-4FEA-B166-B54CA594A6DE}" type="presOf" srcId="{0902326D-29D9-46CB-8400-A7BCD7383853}" destId="{A688443F-DBEF-4118-B731-222B8AA16516}" srcOrd="0" destOrd="0" presId="urn:microsoft.com/office/officeart/2005/8/layout/process4"/>
    <dgm:cxn modelId="{61E3F81B-F631-47BD-97AC-161375ADE9E4}" type="presOf" srcId="{C9A0EAD0-B2C3-426F-920A-72DF632FDE57}" destId="{25D05EF1-D411-4C24-A284-BB8A5D9BF556}" srcOrd="0" destOrd="0" presId="urn:microsoft.com/office/officeart/2005/8/layout/process4"/>
    <dgm:cxn modelId="{5BE77E96-5B85-4697-9870-3B68DECE96C4}" type="presOf" srcId="{277CB51C-B8C3-4AD2-97E8-D462827B27A2}" destId="{3DD2D025-3FCE-464C-8F86-3841FFE3C804}" srcOrd="0" destOrd="0" presId="urn:microsoft.com/office/officeart/2005/8/layout/process4"/>
    <dgm:cxn modelId="{9009E77D-E37D-452B-86A2-BF33979B714A}" srcId="{277CB51C-B8C3-4AD2-97E8-D462827B27A2}" destId="{136DB34C-ECF5-4168-B338-8C85A5677679}" srcOrd="0" destOrd="0" parTransId="{B72990E5-19C1-4884-A40D-ADE1C74A572C}" sibTransId="{A2DB8EA3-78BF-4F8C-84F8-8E7DE55A8572}"/>
    <dgm:cxn modelId="{790771BC-3640-4FA4-8B18-AF7A24975BCD}" srcId="{B0ACD311-C0A1-4EC1-9AA1-E8525C7A2A43}" destId="{C9A0EAD0-B2C3-426F-920A-72DF632FDE57}" srcOrd="1" destOrd="0" parTransId="{439A85C7-DF11-41DE-965F-5506D85FCB9D}" sibTransId="{50223A50-8351-4ADD-96DC-8DD86EC4A800}"/>
    <dgm:cxn modelId="{8CD452C1-8C2C-462D-9266-A8C7C331038F}" type="presOf" srcId="{B0ACD311-C0A1-4EC1-9AA1-E8525C7A2A43}" destId="{3D9B2A36-EC45-49AB-B648-C30EF2B073DF}" srcOrd="0" destOrd="0" presId="urn:microsoft.com/office/officeart/2005/8/layout/process4"/>
    <dgm:cxn modelId="{66EAB582-FD24-48A8-A107-3F5CDC2D432D}" type="presOf" srcId="{277CB51C-B8C3-4AD2-97E8-D462827B27A2}" destId="{14189FE6-4093-41CF-8620-8901641991A3}" srcOrd="1" destOrd="0" presId="urn:microsoft.com/office/officeart/2005/8/layout/process4"/>
    <dgm:cxn modelId="{E01D6F46-6E86-4B9E-9B55-F7013B0F54F8}" type="presOf" srcId="{0F1F4052-B6B5-4CB8-96F3-0751F721F3AA}" destId="{FF787135-58E6-4209-9DE7-AE31CB061AAC}" srcOrd="0" destOrd="0" presId="urn:microsoft.com/office/officeart/2005/8/layout/process4"/>
    <dgm:cxn modelId="{26FF5A34-4E77-442A-926E-E931C524A83F}" srcId="{277CB51C-B8C3-4AD2-97E8-D462827B27A2}" destId="{0F1F4052-B6B5-4CB8-96F3-0751F721F3AA}" srcOrd="1" destOrd="0" parTransId="{204D6D6A-C02C-432F-9526-57F7950D8F54}" sibTransId="{5ECC27D5-FE86-47CA-96C1-C0B2B031EBB5}"/>
    <dgm:cxn modelId="{2F2B7AE0-4E91-4422-AA40-A565AED96507}" srcId="{B0ACD311-C0A1-4EC1-9AA1-E8525C7A2A43}" destId="{0902326D-29D9-46CB-8400-A7BCD7383853}" srcOrd="0" destOrd="0" parTransId="{7D08895E-66E2-4FD7-8AEA-E33B3D85A228}" sibTransId="{9549AF4F-682E-4624-8017-408C0E749236}"/>
    <dgm:cxn modelId="{97BB53E9-DC45-4A64-A63D-90D1D7DB6C6A}" type="presOf" srcId="{136DB34C-ECF5-4168-B338-8C85A5677679}" destId="{C7F035F7-6F5F-4FDF-99A7-CD3613E53B39}" srcOrd="0" destOrd="0" presId="urn:microsoft.com/office/officeart/2005/8/layout/process4"/>
    <dgm:cxn modelId="{CBAD338A-62E0-41EE-BDD3-31A8EBEF7352}" type="presParOf" srcId="{3D9B2A36-EC45-49AB-B648-C30EF2B073DF}" destId="{717DB4FE-3CFE-4BDF-A09F-1F1F360A3E72}" srcOrd="0" destOrd="0" presId="urn:microsoft.com/office/officeart/2005/8/layout/process4"/>
    <dgm:cxn modelId="{14DD381E-69F3-48DB-AE8F-E0D9E6687D80}" type="presParOf" srcId="{717DB4FE-3CFE-4BDF-A09F-1F1F360A3E72}" destId="{3DD2D025-3FCE-464C-8F86-3841FFE3C804}" srcOrd="0" destOrd="0" presId="urn:microsoft.com/office/officeart/2005/8/layout/process4"/>
    <dgm:cxn modelId="{0D08C7D1-4B45-436A-9408-AB67765464B7}" type="presParOf" srcId="{717DB4FE-3CFE-4BDF-A09F-1F1F360A3E72}" destId="{14189FE6-4093-41CF-8620-8901641991A3}" srcOrd="1" destOrd="0" presId="urn:microsoft.com/office/officeart/2005/8/layout/process4"/>
    <dgm:cxn modelId="{BFE4FABD-0B56-4B2F-8C3C-8F0B53A43B1A}" type="presParOf" srcId="{717DB4FE-3CFE-4BDF-A09F-1F1F360A3E72}" destId="{CA97201C-8E24-4ACC-AB02-DDFEB9EA71A4}" srcOrd="2" destOrd="0" presId="urn:microsoft.com/office/officeart/2005/8/layout/process4"/>
    <dgm:cxn modelId="{60DFA27C-8DA6-4E37-A55C-EDCE1C490270}" type="presParOf" srcId="{CA97201C-8E24-4ACC-AB02-DDFEB9EA71A4}" destId="{C7F035F7-6F5F-4FDF-99A7-CD3613E53B39}" srcOrd="0" destOrd="0" presId="urn:microsoft.com/office/officeart/2005/8/layout/process4"/>
    <dgm:cxn modelId="{4E15D828-AC53-4352-A7FD-0EF59402F104}" type="presParOf" srcId="{CA97201C-8E24-4ACC-AB02-DDFEB9EA71A4}" destId="{FF787135-58E6-4209-9DE7-AE31CB061AAC}" srcOrd="1" destOrd="0" presId="urn:microsoft.com/office/officeart/2005/8/layout/process4"/>
    <dgm:cxn modelId="{BD3582AE-B188-426F-B98C-1E2EBEC17097}" type="presParOf" srcId="{3D9B2A36-EC45-49AB-B648-C30EF2B073DF}" destId="{52B51338-5CB2-40D4-AC7F-692A930550F2}" srcOrd="1" destOrd="0" presId="urn:microsoft.com/office/officeart/2005/8/layout/process4"/>
    <dgm:cxn modelId="{F03863D8-B9D9-4CD5-8740-3C338B7FAB74}" type="presParOf" srcId="{3D9B2A36-EC45-49AB-B648-C30EF2B073DF}" destId="{47B36CB4-C409-4B2B-9B5F-6AED6E9CA00B}" srcOrd="2" destOrd="0" presId="urn:microsoft.com/office/officeart/2005/8/layout/process4"/>
    <dgm:cxn modelId="{5ECF3C6A-E3DF-4AD8-8DBE-08AC0D775598}" type="presParOf" srcId="{47B36CB4-C409-4B2B-9B5F-6AED6E9CA00B}" destId="{25D05EF1-D411-4C24-A284-BB8A5D9BF556}" srcOrd="0" destOrd="0" presId="urn:microsoft.com/office/officeart/2005/8/layout/process4"/>
    <dgm:cxn modelId="{167F6E48-7A7B-4E46-BF14-A55B325CB593}" type="presParOf" srcId="{3D9B2A36-EC45-49AB-B648-C30EF2B073DF}" destId="{0114FA7F-A836-4346-BDBE-F49C5FDA0402}" srcOrd="3" destOrd="0" presId="urn:microsoft.com/office/officeart/2005/8/layout/process4"/>
    <dgm:cxn modelId="{C896BBC1-697F-4BC2-9890-88520F974637}" type="presParOf" srcId="{3D9B2A36-EC45-49AB-B648-C30EF2B073DF}" destId="{825FF7A8-C516-4BA5-943A-F2EC6F043819}" srcOrd="4" destOrd="0" presId="urn:microsoft.com/office/officeart/2005/8/layout/process4"/>
    <dgm:cxn modelId="{324C3D62-616E-439B-898F-14F68E7FBFB5}" type="presParOf" srcId="{825FF7A8-C516-4BA5-943A-F2EC6F043819}" destId="{A688443F-DBEF-4118-B731-222B8AA1651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AD104B-4EFC-4378-8E21-6065A55F8D8C}" type="doc">
      <dgm:prSet loTypeId="urn:microsoft.com/office/officeart/2005/8/layout/process4" loCatId="list" qsTypeId="urn:microsoft.com/office/officeart/2005/8/quickstyle/3d1" qsCatId="3D" csTypeId="urn:microsoft.com/office/officeart/2005/8/colors/accent1_2" csCatId="accent1" phldr="1"/>
      <dgm:spPr/>
      <dgm:t>
        <a:bodyPr/>
        <a:lstStyle/>
        <a:p>
          <a:endParaRPr lang="bg-BG"/>
        </a:p>
      </dgm:t>
    </dgm:pt>
    <dgm:pt modelId="{20A90E5E-F61E-41DD-8034-F25DBCD74662}">
      <dgm:prSet phldrT="[Text]"/>
      <dgm:spPr/>
      <dgm:t>
        <a:bodyPr/>
        <a:lstStyle/>
        <a:p>
          <a:r>
            <a:rPr lang="bg-BG" dirty="0" smtClean="0"/>
            <a:t>Регистрира се в Регистър за сигнали</a:t>
          </a:r>
          <a:endParaRPr lang="bg-BG" dirty="0"/>
        </a:p>
      </dgm:t>
    </dgm:pt>
    <dgm:pt modelId="{6CFED5BB-3911-4973-9435-EE58D0CD9E5F}" type="parTrans" cxnId="{06F44A4C-B4AF-4E30-A640-FE233C26FAF9}">
      <dgm:prSet/>
      <dgm:spPr/>
      <dgm:t>
        <a:bodyPr/>
        <a:lstStyle/>
        <a:p>
          <a:endParaRPr lang="bg-BG"/>
        </a:p>
      </dgm:t>
    </dgm:pt>
    <dgm:pt modelId="{5FBBE957-AD47-44DF-B289-F190D8EE3262}" type="sibTrans" cxnId="{06F44A4C-B4AF-4E30-A640-FE233C26FAF9}">
      <dgm:prSet/>
      <dgm:spPr/>
      <dgm:t>
        <a:bodyPr/>
        <a:lstStyle/>
        <a:p>
          <a:endParaRPr lang="bg-BG"/>
        </a:p>
      </dgm:t>
    </dgm:pt>
    <dgm:pt modelId="{203035A1-0389-48E2-BEEA-5ED90E9869F6}">
      <dgm:prSet phldrT="[Text]"/>
      <dgm:spPr/>
      <dgm:t>
        <a:bodyPr/>
        <a:lstStyle/>
        <a:p>
          <a:r>
            <a:rPr lang="bg-BG" dirty="0" smtClean="0"/>
            <a:t>Образуване на преписка по всеки сигнал</a:t>
          </a:r>
          <a:endParaRPr lang="bg-BG" dirty="0"/>
        </a:p>
      </dgm:t>
    </dgm:pt>
    <dgm:pt modelId="{B7EFFC5E-343C-4F1A-9A0C-48650E51B76D}" type="parTrans" cxnId="{49877CCA-83C3-43EC-B48E-3F1AE25CFA67}">
      <dgm:prSet/>
      <dgm:spPr/>
      <dgm:t>
        <a:bodyPr/>
        <a:lstStyle/>
        <a:p>
          <a:endParaRPr lang="bg-BG"/>
        </a:p>
      </dgm:t>
    </dgm:pt>
    <dgm:pt modelId="{0159A52F-40E7-44B7-9E1A-CF6C1FBE2C7F}" type="sibTrans" cxnId="{49877CCA-83C3-43EC-B48E-3F1AE25CFA67}">
      <dgm:prSet/>
      <dgm:spPr/>
      <dgm:t>
        <a:bodyPr/>
        <a:lstStyle/>
        <a:p>
          <a:endParaRPr lang="bg-BG"/>
        </a:p>
      </dgm:t>
    </dgm:pt>
    <dgm:pt modelId="{704C1A4C-A573-48D3-A2D1-F1F1FA7CEA63}">
      <dgm:prSet phldrT="[Text]"/>
      <dgm:spPr/>
      <dgm:t>
        <a:bodyPr/>
        <a:lstStyle/>
        <a:p>
          <a:r>
            <a:rPr lang="bg-BG" dirty="0" smtClean="0"/>
            <a:t>Извършване на проверка по сигнала</a:t>
          </a:r>
          <a:endParaRPr lang="bg-BG" dirty="0"/>
        </a:p>
      </dgm:t>
    </dgm:pt>
    <dgm:pt modelId="{048DFEB6-7D4A-427B-B9EF-C9FAD18D59EC}" type="parTrans" cxnId="{AC661C1B-4D04-48BB-8A36-58DF4FA23B20}">
      <dgm:prSet/>
      <dgm:spPr/>
      <dgm:t>
        <a:bodyPr/>
        <a:lstStyle/>
        <a:p>
          <a:endParaRPr lang="bg-BG"/>
        </a:p>
      </dgm:t>
    </dgm:pt>
    <dgm:pt modelId="{22A50C37-C063-4848-A7CA-4E3C7E791360}" type="sibTrans" cxnId="{AC661C1B-4D04-48BB-8A36-58DF4FA23B20}">
      <dgm:prSet/>
      <dgm:spPr/>
      <dgm:t>
        <a:bodyPr/>
        <a:lstStyle/>
        <a:p>
          <a:endParaRPr lang="bg-BG"/>
        </a:p>
      </dgm:t>
    </dgm:pt>
    <dgm:pt modelId="{37E6DE74-3D43-41EB-A31B-D7DD2223CE15}">
      <dgm:prSet custT="1"/>
      <dgm:spPr/>
      <dgm:t>
        <a:bodyPr/>
        <a:lstStyle/>
        <a:p>
          <a:pPr algn="ctr"/>
          <a:r>
            <a:rPr lang="bg-BG" sz="1100" noProof="0" dirty="0" smtClean="0"/>
            <a:t>НОПАНФИПСЕС, чл. 11</a:t>
          </a:r>
          <a:r>
            <a:rPr lang="en-US" sz="1100" noProof="0" dirty="0" smtClean="0"/>
            <a:t>, </a:t>
          </a:r>
          <a:r>
            <a:rPr lang="bg-BG" sz="1100" noProof="0" dirty="0" smtClean="0"/>
            <a:t>ал. 1</a:t>
          </a:r>
        </a:p>
        <a:p>
          <a:pPr algn="just"/>
          <a:r>
            <a:rPr lang="bg-BG" sz="1100" noProof="0" dirty="0" smtClean="0"/>
            <a:t> Структурите, администриращи европейски фондове, инструменти и програми по чл. 2</a:t>
          </a:r>
          <a:r>
            <a:rPr lang="bg-BG" sz="1100" b="1" noProof="0" dirty="0" smtClean="0"/>
            <a:t>, поддържат</a:t>
          </a:r>
          <a:r>
            <a:rPr lang="en-US" sz="1100" b="0" noProof="0" dirty="0" smtClean="0"/>
            <a:t> </a:t>
          </a:r>
          <a:r>
            <a:rPr lang="bg-BG" sz="1100" b="0" noProof="0" dirty="0" smtClean="0"/>
            <a:t> </a:t>
          </a:r>
          <a:r>
            <a:rPr lang="bg-BG" sz="1100" noProof="0" dirty="0" smtClean="0"/>
            <a:t>регистър на всички получени сигнали за нередности</a:t>
          </a:r>
          <a:r>
            <a:rPr lang="bg-BG" sz="1200" noProof="0" dirty="0" smtClean="0"/>
            <a:t>.</a:t>
          </a:r>
          <a:endParaRPr lang="bg-BG" sz="1200" noProof="0" dirty="0"/>
        </a:p>
      </dgm:t>
    </dgm:pt>
    <dgm:pt modelId="{D936D6C8-3A63-4650-B045-3F75C4AA60F5}" type="parTrans" cxnId="{C1BF714B-AFFA-4DC0-A9C6-4979A86D9715}">
      <dgm:prSet/>
      <dgm:spPr/>
      <dgm:t>
        <a:bodyPr/>
        <a:lstStyle/>
        <a:p>
          <a:endParaRPr lang="bg-BG"/>
        </a:p>
      </dgm:t>
    </dgm:pt>
    <dgm:pt modelId="{C3AA58D4-08E0-4BE1-A1D2-4030A254FAF3}" type="sibTrans" cxnId="{C1BF714B-AFFA-4DC0-A9C6-4979A86D9715}">
      <dgm:prSet/>
      <dgm:spPr/>
      <dgm:t>
        <a:bodyPr/>
        <a:lstStyle/>
        <a:p>
          <a:endParaRPr lang="bg-BG"/>
        </a:p>
      </dgm:t>
    </dgm:pt>
    <dgm:pt modelId="{222AF7A6-F568-4807-934E-E15034952965}">
      <dgm:prSet custT="1"/>
      <dgm:spPr/>
      <dgm:t>
        <a:bodyPr/>
        <a:lstStyle/>
        <a:p>
          <a:pPr algn="ctr"/>
          <a:r>
            <a:rPr lang="ru-RU" sz="1100" dirty="0" smtClean="0"/>
            <a:t>НОПАНФИПСЕС, чл. 11, ал. 2</a:t>
          </a:r>
        </a:p>
        <a:p>
          <a:pPr algn="just"/>
          <a:r>
            <a:rPr lang="ru-RU" sz="1100" dirty="0" smtClean="0"/>
            <a:t> </a:t>
          </a:r>
          <a:r>
            <a:rPr lang="bg-BG" sz="1100" noProof="0" dirty="0" smtClean="0"/>
            <a:t>Регистърът на сигналите за нередности </a:t>
          </a:r>
          <a:r>
            <a:rPr lang="bg-BG" sz="1100" b="1" noProof="0" dirty="0" smtClean="0"/>
            <a:t>съдържа</a:t>
          </a:r>
          <a:r>
            <a:rPr lang="bg-BG" sz="1100" noProof="0" dirty="0" smtClean="0"/>
            <a:t> следната информация: дата и регистрационен номер на сигнала, номер и наименование на проекта, програмата, по която е финансиран, описание на нарушението, източник на сигнала, етап на проверката, предприети действия, заключение, регистрационен номер на акта по чл. 14, ал. 1</a:t>
          </a:r>
          <a:endParaRPr lang="bg-BG" sz="1100" noProof="0" dirty="0"/>
        </a:p>
      </dgm:t>
    </dgm:pt>
    <dgm:pt modelId="{40D4ED58-4B32-4FAA-A815-53EE4B5B2AE1}" type="parTrans" cxnId="{6C14E22B-2F00-4D80-8D2D-7D11A93E48D3}">
      <dgm:prSet/>
      <dgm:spPr/>
      <dgm:t>
        <a:bodyPr/>
        <a:lstStyle/>
        <a:p>
          <a:endParaRPr lang="bg-BG"/>
        </a:p>
      </dgm:t>
    </dgm:pt>
    <dgm:pt modelId="{F84EFE6A-39EF-4D45-A3E6-6DF9AC72B52F}" type="sibTrans" cxnId="{6C14E22B-2F00-4D80-8D2D-7D11A93E48D3}">
      <dgm:prSet/>
      <dgm:spPr/>
      <dgm:t>
        <a:bodyPr/>
        <a:lstStyle/>
        <a:p>
          <a:endParaRPr lang="bg-BG"/>
        </a:p>
      </dgm:t>
    </dgm:pt>
    <dgm:pt modelId="{E6228BDC-BDA7-4517-B931-74FC311DDD3C}">
      <dgm:prSet/>
      <dgm:spPr/>
      <dgm:t>
        <a:bodyPr/>
        <a:lstStyle/>
        <a:p>
          <a:pPr algn="ctr"/>
          <a:r>
            <a:rPr lang="bg-BG" noProof="0" dirty="0" smtClean="0"/>
            <a:t>НОПАНФИПСЕС, чл.11, ал.5</a:t>
          </a:r>
        </a:p>
        <a:p>
          <a:pPr algn="just"/>
          <a:r>
            <a:rPr lang="bg-BG" noProof="0" dirty="0" smtClean="0"/>
            <a:t>Структурите, администриращи европейски фондове, инструменти и програми по чл. 2, образуват </a:t>
          </a:r>
          <a:r>
            <a:rPr lang="bg-BG" b="1" noProof="0" dirty="0" smtClean="0"/>
            <a:t>отделна преписка </a:t>
          </a:r>
          <a:r>
            <a:rPr lang="bg-BG" noProof="0" dirty="0" smtClean="0"/>
            <a:t>по всеки сигнал, в която относимите документи се подреждат в хронологичен ред. </a:t>
          </a:r>
          <a:endParaRPr lang="bg-BG" noProof="0" dirty="0"/>
        </a:p>
      </dgm:t>
    </dgm:pt>
    <dgm:pt modelId="{63333AC1-6CEE-43D3-B50D-6C5D1F8B1BC8}" type="parTrans" cxnId="{C007AF34-4A76-4979-A56A-A628C982E5B9}">
      <dgm:prSet/>
      <dgm:spPr/>
      <dgm:t>
        <a:bodyPr/>
        <a:lstStyle/>
        <a:p>
          <a:endParaRPr lang="bg-BG"/>
        </a:p>
      </dgm:t>
    </dgm:pt>
    <dgm:pt modelId="{3F31D204-A019-42A1-91E8-83745929506E}" type="sibTrans" cxnId="{C007AF34-4A76-4979-A56A-A628C982E5B9}">
      <dgm:prSet/>
      <dgm:spPr/>
      <dgm:t>
        <a:bodyPr/>
        <a:lstStyle/>
        <a:p>
          <a:endParaRPr lang="bg-BG"/>
        </a:p>
      </dgm:t>
    </dgm:pt>
    <dgm:pt modelId="{87204D7D-BCCA-4C18-AE51-A5C58D5083B8}">
      <dgm:prSet/>
      <dgm:spPr/>
      <dgm:t>
        <a:bodyPr/>
        <a:lstStyle/>
        <a:p>
          <a:pPr algn="just"/>
          <a:r>
            <a:rPr lang="bg-BG" b="1" noProof="0" dirty="0" smtClean="0"/>
            <a:t>Относими документи </a:t>
          </a:r>
          <a:r>
            <a:rPr lang="bg-BG" noProof="0" dirty="0" smtClean="0"/>
            <a:t>могат да бъдат: самият сигнал, доклади, справки, писма и други документи от проведената проверка, акта, с който се установява наличието или липсата на нередност. </a:t>
          </a:r>
          <a:endParaRPr lang="bg-BG" noProof="0" dirty="0"/>
        </a:p>
      </dgm:t>
    </dgm:pt>
    <dgm:pt modelId="{0C9ECA8D-031A-4BFB-B4CA-A4CD193985BC}" type="parTrans" cxnId="{CDB29B3C-3352-455A-BE43-8B439FDE460F}">
      <dgm:prSet/>
      <dgm:spPr/>
      <dgm:t>
        <a:bodyPr/>
        <a:lstStyle/>
        <a:p>
          <a:endParaRPr lang="bg-BG"/>
        </a:p>
      </dgm:t>
    </dgm:pt>
    <dgm:pt modelId="{075D4823-D354-4639-9855-1981B61671F2}" type="sibTrans" cxnId="{CDB29B3C-3352-455A-BE43-8B439FDE460F}">
      <dgm:prSet/>
      <dgm:spPr/>
      <dgm:t>
        <a:bodyPr/>
        <a:lstStyle/>
        <a:p>
          <a:endParaRPr lang="bg-BG"/>
        </a:p>
      </dgm:t>
    </dgm:pt>
    <dgm:pt modelId="{DBC7AA67-12AD-4E8F-A6B2-D1954EF300FF}">
      <dgm:prSet custT="1"/>
      <dgm:spPr/>
      <dgm:t>
        <a:bodyPr/>
        <a:lstStyle/>
        <a:p>
          <a:pPr algn="just"/>
          <a:r>
            <a:rPr lang="bg-BG" sz="1400" noProof="0" dirty="0" smtClean="0"/>
            <a:t>Проверката се извършва за установяване </a:t>
          </a:r>
          <a:r>
            <a:rPr lang="bg-BG" sz="1400" b="1" noProof="0" dirty="0" smtClean="0"/>
            <a:t>достоверността</a:t>
          </a:r>
          <a:r>
            <a:rPr lang="bg-BG" sz="1400" noProof="0" dirty="0" smtClean="0"/>
            <a:t> на изложените факти</a:t>
          </a:r>
          <a:endParaRPr lang="bg-BG" sz="1400" noProof="0" dirty="0"/>
        </a:p>
      </dgm:t>
    </dgm:pt>
    <dgm:pt modelId="{769AC595-C277-4A95-A2C1-3625D97B448D}" type="parTrans" cxnId="{DA8DD5B1-223A-44FD-9C18-A796AE886334}">
      <dgm:prSet/>
      <dgm:spPr/>
      <dgm:t>
        <a:bodyPr/>
        <a:lstStyle/>
        <a:p>
          <a:endParaRPr lang="bg-BG"/>
        </a:p>
      </dgm:t>
    </dgm:pt>
    <dgm:pt modelId="{A9306034-AB2D-46BB-919E-3E9587542885}" type="sibTrans" cxnId="{DA8DD5B1-223A-44FD-9C18-A796AE886334}">
      <dgm:prSet/>
      <dgm:spPr/>
      <dgm:t>
        <a:bodyPr/>
        <a:lstStyle/>
        <a:p>
          <a:endParaRPr lang="bg-BG"/>
        </a:p>
      </dgm:t>
    </dgm:pt>
    <dgm:pt modelId="{577959CA-A23E-4EAC-AC2A-4C2D9CCF0D2E}">
      <dgm:prSet custT="1"/>
      <dgm:spPr/>
      <dgm:t>
        <a:bodyPr/>
        <a:lstStyle/>
        <a:p>
          <a:r>
            <a:rPr lang="bg-BG" sz="1400" dirty="0" smtClean="0"/>
            <a:t>Срок: 3 месеца</a:t>
          </a:r>
          <a:endParaRPr lang="bg-BG" sz="1400" dirty="0"/>
        </a:p>
      </dgm:t>
    </dgm:pt>
    <dgm:pt modelId="{9DDDDBA0-D09B-4A94-9E5D-FD7BE5771652}" type="sibTrans" cxnId="{3694726D-B755-417B-A9A7-57F664C66DEE}">
      <dgm:prSet/>
      <dgm:spPr/>
      <dgm:t>
        <a:bodyPr/>
        <a:lstStyle/>
        <a:p>
          <a:endParaRPr lang="bg-BG"/>
        </a:p>
      </dgm:t>
    </dgm:pt>
    <dgm:pt modelId="{0B82179C-5031-4040-9C7D-344C034E7610}" type="parTrans" cxnId="{3694726D-B755-417B-A9A7-57F664C66DEE}">
      <dgm:prSet/>
      <dgm:spPr/>
      <dgm:t>
        <a:bodyPr/>
        <a:lstStyle/>
        <a:p>
          <a:endParaRPr lang="bg-BG"/>
        </a:p>
      </dgm:t>
    </dgm:pt>
    <dgm:pt modelId="{D01F9452-FE82-40D2-BC62-2F3DB6CB2620}" type="pres">
      <dgm:prSet presAssocID="{BEAD104B-4EFC-4378-8E21-6065A55F8D8C}" presName="Name0" presStyleCnt="0">
        <dgm:presLayoutVars>
          <dgm:dir/>
          <dgm:animLvl val="lvl"/>
          <dgm:resizeHandles val="exact"/>
        </dgm:presLayoutVars>
      </dgm:prSet>
      <dgm:spPr/>
      <dgm:t>
        <a:bodyPr/>
        <a:lstStyle/>
        <a:p>
          <a:endParaRPr lang="bg-BG"/>
        </a:p>
      </dgm:t>
    </dgm:pt>
    <dgm:pt modelId="{D0BC0C34-CB58-415D-AE9A-FB8BF19019B6}" type="pres">
      <dgm:prSet presAssocID="{704C1A4C-A573-48D3-A2D1-F1F1FA7CEA63}" presName="boxAndChildren" presStyleCnt="0"/>
      <dgm:spPr/>
    </dgm:pt>
    <dgm:pt modelId="{B367EEA5-2FE8-4993-AB1B-4C5B9FD4CB2C}" type="pres">
      <dgm:prSet presAssocID="{704C1A4C-A573-48D3-A2D1-F1F1FA7CEA63}" presName="parentTextBox" presStyleLbl="node1" presStyleIdx="0" presStyleCnt="3"/>
      <dgm:spPr/>
      <dgm:t>
        <a:bodyPr/>
        <a:lstStyle/>
        <a:p>
          <a:endParaRPr lang="bg-BG"/>
        </a:p>
      </dgm:t>
    </dgm:pt>
    <dgm:pt modelId="{0E384D71-D20B-4D7D-91BD-5CCADBF09123}" type="pres">
      <dgm:prSet presAssocID="{704C1A4C-A573-48D3-A2D1-F1F1FA7CEA63}" presName="entireBox" presStyleLbl="node1" presStyleIdx="0" presStyleCnt="3" custLinFactNeighborY="-15144"/>
      <dgm:spPr/>
      <dgm:t>
        <a:bodyPr/>
        <a:lstStyle/>
        <a:p>
          <a:endParaRPr lang="bg-BG"/>
        </a:p>
      </dgm:t>
    </dgm:pt>
    <dgm:pt modelId="{4535A0F0-009A-4830-A6BB-9F5B770291C7}" type="pres">
      <dgm:prSet presAssocID="{704C1A4C-A573-48D3-A2D1-F1F1FA7CEA63}" presName="descendantBox" presStyleCnt="0"/>
      <dgm:spPr/>
    </dgm:pt>
    <dgm:pt modelId="{F06ABCE4-7022-401C-B232-FE1425E36244}" type="pres">
      <dgm:prSet presAssocID="{DBC7AA67-12AD-4E8F-A6B2-D1954EF300FF}" presName="childTextBox" presStyleLbl="fgAccFollowNode1" presStyleIdx="0" presStyleCnt="6" custScaleX="49295" custScaleY="127511" custLinFactNeighborX="-2172" custLinFactNeighborY="-4788">
        <dgm:presLayoutVars>
          <dgm:bulletEnabled val="1"/>
        </dgm:presLayoutVars>
      </dgm:prSet>
      <dgm:spPr/>
      <dgm:t>
        <a:bodyPr/>
        <a:lstStyle/>
        <a:p>
          <a:endParaRPr lang="bg-BG"/>
        </a:p>
      </dgm:t>
    </dgm:pt>
    <dgm:pt modelId="{8658FB98-CB91-4508-84E2-23550AF76A8D}" type="pres">
      <dgm:prSet presAssocID="{577959CA-A23E-4EAC-AC2A-4C2D9CCF0D2E}" presName="childTextBox" presStyleLbl="fgAccFollowNode1" presStyleIdx="1" presStyleCnt="6" custScaleX="50196" custScaleY="128156" custLinFactNeighborX="0" custLinFactNeighborY="-4466">
        <dgm:presLayoutVars>
          <dgm:bulletEnabled val="1"/>
        </dgm:presLayoutVars>
      </dgm:prSet>
      <dgm:spPr/>
      <dgm:t>
        <a:bodyPr/>
        <a:lstStyle/>
        <a:p>
          <a:endParaRPr lang="bg-BG"/>
        </a:p>
      </dgm:t>
    </dgm:pt>
    <dgm:pt modelId="{042CC794-4DF1-4C97-A17B-65088F7EBAD3}" type="pres">
      <dgm:prSet presAssocID="{0159A52F-40E7-44B7-9E1A-CF6C1FBE2C7F}" presName="sp" presStyleCnt="0"/>
      <dgm:spPr/>
    </dgm:pt>
    <dgm:pt modelId="{397474DB-0836-4038-9DE2-3348540986D7}" type="pres">
      <dgm:prSet presAssocID="{203035A1-0389-48E2-BEEA-5ED90E9869F6}" presName="arrowAndChildren" presStyleCnt="0"/>
      <dgm:spPr/>
    </dgm:pt>
    <dgm:pt modelId="{75B7BDB5-2D76-4F0D-B8D0-BF57ACF1B6F6}" type="pres">
      <dgm:prSet presAssocID="{203035A1-0389-48E2-BEEA-5ED90E9869F6}" presName="parentTextArrow" presStyleLbl="node1" presStyleIdx="0" presStyleCnt="3"/>
      <dgm:spPr/>
      <dgm:t>
        <a:bodyPr/>
        <a:lstStyle/>
        <a:p>
          <a:endParaRPr lang="bg-BG"/>
        </a:p>
      </dgm:t>
    </dgm:pt>
    <dgm:pt modelId="{E597EB05-F379-4222-933A-900D36897E7E}" type="pres">
      <dgm:prSet presAssocID="{203035A1-0389-48E2-BEEA-5ED90E9869F6}" presName="arrow" presStyleLbl="node1" presStyleIdx="1" presStyleCnt="3" custScaleY="127696" custLinFactNeighborY="-5987"/>
      <dgm:spPr/>
      <dgm:t>
        <a:bodyPr/>
        <a:lstStyle/>
        <a:p>
          <a:endParaRPr lang="bg-BG"/>
        </a:p>
      </dgm:t>
    </dgm:pt>
    <dgm:pt modelId="{388B90F5-0137-4193-9C51-5C67E92A782B}" type="pres">
      <dgm:prSet presAssocID="{203035A1-0389-48E2-BEEA-5ED90E9869F6}" presName="descendantArrow" presStyleCnt="0"/>
      <dgm:spPr/>
    </dgm:pt>
    <dgm:pt modelId="{309A2E51-200A-4908-96A7-D85A864750CF}" type="pres">
      <dgm:prSet presAssocID="{E6228BDC-BDA7-4517-B931-74FC311DDD3C}" presName="childTextArrow" presStyleLbl="fgAccFollowNode1" presStyleIdx="2" presStyleCnt="6" custScaleY="165201" custLinFactNeighborY="-24200">
        <dgm:presLayoutVars>
          <dgm:bulletEnabled val="1"/>
        </dgm:presLayoutVars>
      </dgm:prSet>
      <dgm:spPr/>
      <dgm:t>
        <a:bodyPr/>
        <a:lstStyle/>
        <a:p>
          <a:endParaRPr lang="bg-BG"/>
        </a:p>
      </dgm:t>
    </dgm:pt>
    <dgm:pt modelId="{9DA41A9C-3A35-40CF-B21B-AAEE0FCF906E}" type="pres">
      <dgm:prSet presAssocID="{87204D7D-BCCA-4C18-AE51-A5C58D5083B8}" presName="childTextArrow" presStyleLbl="fgAccFollowNode1" presStyleIdx="3" presStyleCnt="6" custScaleY="164645" custLinFactNeighborX="22523" custLinFactNeighborY="-25803">
        <dgm:presLayoutVars>
          <dgm:bulletEnabled val="1"/>
        </dgm:presLayoutVars>
      </dgm:prSet>
      <dgm:spPr/>
      <dgm:t>
        <a:bodyPr/>
        <a:lstStyle/>
        <a:p>
          <a:endParaRPr lang="bg-BG"/>
        </a:p>
      </dgm:t>
    </dgm:pt>
    <dgm:pt modelId="{E3B77E8A-7A15-4F9D-B11F-0D7AD17D6D95}" type="pres">
      <dgm:prSet presAssocID="{5FBBE957-AD47-44DF-B289-F190D8EE3262}" presName="sp" presStyleCnt="0"/>
      <dgm:spPr/>
    </dgm:pt>
    <dgm:pt modelId="{4C561B58-369C-49B7-B1D7-482F4FF113A9}" type="pres">
      <dgm:prSet presAssocID="{20A90E5E-F61E-41DD-8034-F25DBCD74662}" presName="arrowAndChildren" presStyleCnt="0"/>
      <dgm:spPr/>
    </dgm:pt>
    <dgm:pt modelId="{ABE89BCD-5C90-4AF8-9C6B-87B9443CBE3F}" type="pres">
      <dgm:prSet presAssocID="{20A90E5E-F61E-41DD-8034-F25DBCD74662}" presName="parentTextArrow" presStyleLbl="node1" presStyleIdx="1" presStyleCnt="3"/>
      <dgm:spPr/>
      <dgm:t>
        <a:bodyPr/>
        <a:lstStyle/>
        <a:p>
          <a:endParaRPr lang="bg-BG"/>
        </a:p>
      </dgm:t>
    </dgm:pt>
    <dgm:pt modelId="{0B977B9C-5A45-49CC-A502-C21464B33C39}" type="pres">
      <dgm:prSet presAssocID="{20A90E5E-F61E-41DD-8034-F25DBCD74662}" presName="arrow" presStyleLbl="node1" presStyleIdx="2" presStyleCnt="3" custScaleY="144432"/>
      <dgm:spPr/>
      <dgm:t>
        <a:bodyPr/>
        <a:lstStyle/>
        <a:p>
          <a:endParaRPr lang="bg-BG"/>
        </a:p>
      </dgm:t>
    </dgm:pt>
    <dgm:pt modelId="{E7F03465-1D08-412E-8B81-02E44BC76431}" type="pres">
      <dgm:prSet presAssocID="{20A90E5E-F61E-41DD-8034-F25DBCD74662}" presName="descendantArrow" presStyleCnt="0"/>
      <dgm:spPr/>
    </dgm:pt>
    <dgm:pt modelId="{8FB2F1CF-96F9-4DC6-955E-E9DBCD59C5EC}" type="pres">
      <dgm:prSet presAssocID="{37E6DE74-3D43-41EB-A31B-D7DD2223CE15}" presName="childTextArrow" presStyleLbl="fgAccFollowNode1" presStyleIdx="4" presStyleCnt="6" custScaleX="49104" custScaleY="194663" custLinFactNeighborX="-445" custLinFactNeighborY="-6434">
        <dgm:presLayoutVars>
          <dgm:bulletEnabled val="1"/>
        </dgm:presLayoutVars>
      </dgm:prSet>
      <dgm:spPr/>
      <dgm:t>
        <a:bodyPr/>
        <a:lstStyle/>
        <a:p>
          <a:endParaRPr lang="bg-BG"/>
        </a:p>
      </dgm:t>
    </dgm:pt>
    <dgm:pt modelId="{85C49880-80CE-498D-992B-2E2367CCC834}" type="pres">
      <dgm:prSet presAssocID="{222AF7A6-F568-4807-934E-E15034952965}" presName="childTextArrow" presStyleLbl="fgAccFollowNode1" presStyleIdx="5" presStyleCnt="6" custScaleX="50006" custScaleY="191169" custLinFactNeighborX="1" custLinFactNeighborY="-8182">
        <dgm:presLayoutVars>
          <dgm:bulletEnabled val="1"/>
        </dgm:presLayoutVars>
      </dgm:prSet>
      <dgm:spPr/>
      <dgm:t>
        <a:bodyPr/>
        <a:lstStyle/>
        <a:p>
          <a:endParaRPr lang="bg-BG"/>
        </a:p>
      </dgm:t>
    </dgm:pt>
  </dgm:ptLst>
  <dgm:cxnLst>
    <dgm:cxn modelId="{C007AF34-4A76-4979-A56A-A628C982E5B9}" srcId="{203035A1-0389-48E2-BEEA-5ED90E9869F6}" destId="{E6228BDC-BDA7-4517-B931-74FC311DDD3C}" srcOrd="0" destOrd="0" parTransId="{63333AC1-6CEE-43D3-B50D-6C5D1F8B1BC8}" sibTransId="{3F31D204-A019-42A1-91E8-83745929506E}"/>
    <dgm:cxn modelId="{0A37636A-6300-44B1-B4E1-590B2F8830BF}" type="presOf" srcId="{203035A1-0389-48E2-BEEA-5ED90E9869F6}" destId="{75B7BDB5-2D76-4F0D-B8D0-BF57ACF1B6F6}" srcOrd="0" destOrd="0" presId="urn:microsoft.com/office/officeart/2005/8/layout/process4"/>
    <dgm:cxn modelId="{65EF3CEE-62A4-4427-B721-73A046428D1D}" type="presOf" srcId="{37E6DE74-3D43-41EB-A31B-D7DD2223CE15}" destId="{8FB2F1CF-96F9-4DC6-955E-E9DBCD59C5EC}" srcOrd="0" destOrd="0" presId="urn:microsoft.com/office/officeart/2005/8/layout/process4"/>
    <dgm:cxn modelId="{63CFF374-F777-4086-AC6E-348FA8791CC8}" type="presOf" srcId="{20A90E5E-F61E-41DD-8034-F25DBCD74662}" destId="{0B977B9C-5A45-49CC-A502-C21464B33C39}" srcOrd="1" destOrd="0" presId="urn:microsoft.com/office/officeart/2005/8/layout/process4"/>
    <dgm:cxn modelId="{6C14E22B-2F00-4D80-8D2D-7D11A93E48D3}" srcId="{20A90E5E-F61E-41DD-8034-F25DBCD74662}" destId="{222AF7A6-F568-4807-934E-E15034952965}" srcOrd="1" destOrd="0" parTransId="{40D4ED58-4B32-4FAA-A815-53EE4B5B2AE1}" sibTransId="{F84EFE6A-39EF-4D45-A3E6-6DF9AC72B52F}"/>
    <dgm:cxn modelId="{DFF21662-AD32-441B-9059-1A7F93DE0031}" type="presOf" srcId="{E6228BDC-BDA7-4517-B931-74FC311DDD3C}" destId="{309A2E51-200A-4908-96A7-D85A864750CF}" srcOrd="0" destOrd="0" presId="urn:microsoft.com/office/officeart/2005/8/layout/process4"/>
    <dgm:cxn modelId="{C1BF714B-AFFA-4DC0-A9C6-4979A86D9715}" srcId="{20A90E5E-F61E-41DD-8034-F25DBCD74662}" destId="{37E6DE74-3D43-41EB-A31B-D7DD2223CE15}" srcOrd="0" destOrd="0" parTransId="{D936D6C8-3A63-4650-B045-3F75C4AA60F5}" sibTransId="{C3AA58D4-08E0-4BE1-A1D2-4030A254FAF3}"/>
    <dgm:cxn modelId="{8CE79ADF-FBC0-47C1-8414-0FE7D3972CA7}" type="presOf" srcId="{704C1A4C-A573-48D3-A2D1-F1F1FA7CEA63}" destId="{B367EEA5-2FE8-4993-AB1B-4C5B9FD4CB2C}" srcOrd="0" destOrd="0" presId="urn:microsoft.com/office/officeart/2005/8/layout/process4"/>
    <dgm:cxn modelId="{3412A22F-99B9-44C4-9A8A-48F801AEFE27}" type="presOf" srcId="{BEAD104B-4EFC-4378-8E21-6065A55F8D8C}" destId="{D01F9452-FE82-40D2-BC62-2F3DB6CB2620}" srcOrd="0" destOrd="0" presId="urn:microsoft.com/office/officeart/2005/8/layout/process4"/>
    <dgm:cxn modelId="{CDB29B3C-3352-455A-BE43-8B439FDE460F}" srcId="{203035A1-0389-48E2-BEEA-5ED90E9869F6}" destId="{87204D7D-BCCA-4C18-AE51-A5C58D5083B8}" srcOrd="1" destOrd="0" parTransId="{0C9ECA8D-031A-4BFB-B4CA-A4CD193985BC}" sibTransId="{075D4823-D354-4639-9855-1981B61671F2}"/>
    <dgm:cxn modelId="{1886584A-B35A-42D8-BBED-035A3B1EDD52}" type="presOf" srcId="{87204D7D-BCCA-4C18-AE51-A5C58D5083B8}" destId="{9DA41A9C-3A35-40CF-B21B-AAEE0FCF906E}" srcOrd="0" destOrd="0" presId="urn:microsoft.com/office/officeart/2005/8/layout/process4"/>
    <dgm:cxn modelId="{21437704-E057-4DCA-99CA-B4D1B3DD2CF5}" type="presOf" srcId="{704C1A4C-A573-48D3-A2D1-F1F1FA7CEA63}" destId="{0E384D71-D20B-4D7D-91BD-5CCADBF09123}" srcOrd="1" destOrd="0" presId="urn:microsoft.com/office/officeart/2005/8/layout/process4"/>
    <dgm:cxn modelId="{D891E557-FE9B-4DBE-B7D6-D50ED9E6BC33}" type="presOf" srcId="{DBC7AA67-12AD-4E8F-A6B2-D1954EF300FF}" destId="{F06ABCE4-7022-401C-B232-FE1425E36244}" srcOrd="0" destOrd="0" presId="urn:microsoft.com/office/officeart/2005/8/layout/process4"/>
    <dgm:cxn modelId="{5157266B-D53D-4D52-864F-CCEFC453889D}" type="presOf" srcId="{20A90E5E-F61E-41DD-8034-F25DBCD74662}" destId="{ABE89BCD-5C90-4AF8-9C6B-87B9443CBE3F}" srcOrd="0" destOrd="0" presId="urn:microsoft.com/office/officeart/2005/8/layout/process4"/>
    <dgm:cxn modelId="{F8E01E3F-1EB2-486D-BF06-B66EE9693B4B}" type="presOf" srcId="{203035A1-0389-48E2-BEEA-5ED90E9869F6}" destId="{E597EB05-F379-4222-933A-900D36897E7E}" srcOrd="1" destOrd="0" presId="urn:microsoft.com/office/officeart/2005/8/layout/process4"/>
    <dgm:cxn modelId="{DA8DD5B1-223A-44FD-9C18-A796AE886334}" srcId="{704C1A4C-A573-48D3-A2D1-F1F1FA7CEA63}" destId="{DBC7AA67-12AD-4E8F-A6B2-D1954EF300FF}" srcOrd="0" destOrd="0" parTransId="{769AC595-C277-4A95-A2C1-3625D97B448D}" sibTransId="{A9306034-AB2D-46BB-919E-3E9587542885}"/>
    <dgm:cxn modelId="{AC661C1B-4D04-48BB-8A36-58DF4FA23B20}" srcId="{BEAD104B-4EFC-4378-8E21-6065A55F8D8C}" destId="{704C1A4C-A573-48D3-A2D1-F1F1FA7CEA63}" srcOrd="2" destOrd="0" parTransId="{048DFEB6-7D4A-427B-B9EF-C9FAD18D59EC}" sibTransId="{22A50C37-C063-4848-A7CA-4E3C7E791360}"/>
    <dgm:cxn modelId="{1CB35944-C07E-437F-8991-B88DAA4770C8}" type="presOf" srcId="{577959CA-A23E-4EAC-AC2A-4C2D9CCF0D2E}" destId="{8658FB98-CB91-4508-84E2-23550AF76A8D}" srcOrd="0" destOrd="0" presId="urn:microsoft.com/office/officeart/2005/8/layout/process4"/>
    <dgm:cxn modelId="{49877CCA-83C3-43EC-B48E-3F1AE25CFA67}" srcId="{BEAD104B-4EFC-4378-8E21-6065A55F8D8C}" destId="{203035A1-0389-48E2-BEEA-5ED90E9869F6}" srcOrd="1" destOrd="0" parTransId="{B7EFFC5E-343C-4F1A-9A0C-48650E51B76D}" sibTransId="{0159A52F-40E7-44B7-9E1A-CF6C1FBE2C7F}"/>
    <dgm:cxn modelId="{06F44A4C-B4AF-4E30-A640-FE233C26FAF9}" srcId="{BEAD104B-4EFC-4378-8E21-6065A55F8D8C}" destId="{20A90E5E-F61E-41DD-8034-F25DBCD74662}" srcOrd="0" destOrd="0" parTransId="{6CFED5BB-3911-4973-9435-EE58D0CD9E5F}" sibTransId="{5FBBE957-AD47-44DF-B289-F190D8EE3262}"/>
    <dgm:cxn modelId="{FC74E548-A6F6-429D-B364-FDC055C5331D}" type="presOf" srcId="{222AF7A6-F568-4807-934E-E15034952965}" destId="{85C49880-80CE-498D-992B-2E2367CCC834}" srcOrd="0" destOrd="0" presId="urn:microsoft.com/office/officeart/2005/8/layout/process4"/>
    <dgm:cxn modelId="{3694726D-B755-417B-A9A7-57F664C66DEE}" srcId="{704C1A4C-A573-48D3-A2D1-F1F1FA7CEA63}" destId="{577959CA-A23E-4EAC-AC2A-4C2D9CCF0D2E}" srcOrd="1" destOrd="0" parTransId="{0B82179C-5031-4040-9C7D-344C034E7610}" sibTransId="{9DDDDBA0-D09B-4A94-9E5D-FD7BE5771652}"/>
    <dgm:cxn modelId="{D679B4D0-423E-4CEC-A286-F7F109683FCC}" type="presParOf" srcId="{D01F9452-FE82-40D2-BC62-2F3DB6CB2620}" destId="{D0BC0C34-CB58-415D-AE9A-FB8BF19019B6}" srcOrd="0" destOrd="0" presId="urn:microsoft.com/office/officeart/2005/8/layout/process4"/>
    <dgm:cxn modelId="{D458B7C7-5121-4514-9DD8-CE1BD7D29C17}" type="presParOf" srcId="{D0BC0C34-CB58-415D-AE9A-FB8BF19019B6}" destId="{B367EEA5-2FE8-4993-AB1B-4C5B9FD4CB2C}" srcOrd="0" destOrd="0" presId="urn:microsoft.com/office/officeart/2005/8/layout/process4"/>
    <dgm:cxn modelId="{20270CDB-484D-4AE9-BCBB-017857F16F03}" type="presParOf" srcId="{D0BC0C34-CB58-415D-AE9A-FB8BF19019B6}" destId="{0E384D71-D20B-4D7D-91BD-5CCADBF09123}" srcOrd="1" destOrd="0" presId="urn:microsoft.com/office/officeart/2005/8/layout/process4"/>
    <dgm:cxn modelId="{14B152EB-8BDE-4A41-8BFE-C5FE2BB16A24}" type="presParOf" srcId="{D0BC0C34-CB58-415D-AE9A-FB8BF19019B6}" destId="{4535A0F0-009A-4830-A6BB-9F5B770291C7}" srcOrd="2" destOrd="0" presId="urn:microsoft.com/office/officeart/2005/8/layout/process4"/>
    <dgm:cxn modelId="{A861F945-A835-4695-99F1-2D6307074E09}" type="presParOf" srcId="{4535A0F0-009A-4830-A6BB-9F5B770291C7}" destId="{F06ABCE4-7022-401C-B232-FE1425E36244}" srcOrd="0" destOrd="0" presId="urn:microsoft.com/office/officeart/2005/8/layout/process4"/>
    <dgm:cxn modelId="{8C0C4900-1FF3-4F8E-B4D0-C3AD6905923D}" type="presParOf" srcId="{4535A0F0-009A-4830-A6BB-9F5B770291C7}" destId="{8658FB98-CB91-4508-84E2-23550AF76A8D}" srcOrd="1" destOrd="0" presId="urn:microsoft.com/office/officeart/2005/8/layout/process4"/>
    <dgm:cxn modelId="{FF4F6640-813C-4F5F-9324-CAA5AC107268}" type="presParOf" srcId="{D01F9452-FE82-40D2-BC62-2F3DB6CB2620}" destId="{042CC794-4DF1-4C97-A17B-65088F7EBAD3}" srcOrd="1" destOrd="0" presId="urn:microsoft.com/office/officeart/2005/8/layout/process4"/>
    <dgm:cxn modelId="{A7B8112F-9AD6-4FFC-9250-056964B583A6}" type="presParOf" srcId="{D01F9452-FE82-40D2-BC62-2F3DB6CB2620}" destId="{397474DB-0836-4038-9DE2-3348540986D7}" srcOrd="2" destOrd="0" presId="urn:microsoft.com/office/officeart/2005/8/layout/process4"/>
    <dgm:cxn modelId="{8A5FAF74-762C-4A18-B26A-14094C6F2633}" type="presParOf" srcId="{397474DB-0836-4038-9DE2-3348540986D7}" destId="{75B7BDB5-2D76-4F0D-B8D0-BF57ACF1B6F6}" srcOrd="0" destOrd="0" presId="urn:microsoft.com/office/officeart/2005/8/layout/process4"/>
    <dgm:cxn modelId="{E895D9C4-A79B-4364-84C9-736D38CDF23C}" type="presParOf" srcId="{397474DB-0836-4038-9DE2-3348540986D7}" destId="{E597EB05-F379-4222-933A-900D36897E7E}" srcOrd="1" destOrd="0" presId="urn:microsoft.com/office/officeart/2005/8/layout/process4"/>
    <dgm:cxn modelId="{9AF3CA9B-C970-4888-87F7-1715EC2698EB}" type="presParOf" srcId="{397474DB-0836-4038-9DE2-3348540986D7}" destId="{388B90F5-0137-4193-9C51-5C67E92A782B}" srcOrd="2" destOrd="0" presId="urn:microsoft.com/office/officeart/2005/8/layout/process4"/>
    <dgm:cxn modelId="{FF3A1CD1-A7F5-4FED-9E29-DE27AC38458D}" type="presParOf" srcId="{388B90F5-0137-4193-9C51-5C67E92A782B}" destId="{309A2E51-200A-4908-96A7-D85A864750CF}" srcOrd="0" destOrd="0" presId="urn:microsoft.com/office/officeart/2005/8/layout/process4"/>
    <dgm:cxn modelId="{227C7684-2463-4264-A272-4055F7F0CF31}" type="presParOf" srcId="{388B90F5-0137-4193-9C51-5C67E92A782B}" destId="{9DA41A9C-3A35-40CF-B21B-AAEE0FCF906E}" srcOrd="1" destOrd="0" presId="urn:microsoft.com/office/officeart/2005/8/layout/process4"/>
    <dgm:cxn modelId="{BCF1C31B-72C9-46F6-B759-F7934AE959E6}" type="presParOf" srcId="{D01F9452-FE82-40D2-BC62-2F3DB6CB2620}" destId="{E3B77E8A-7A15-4F9D-B11F-0D7AD17D6D95}" srcOrd="3" destOrd="0" presId="urn:microsoft.com/office/officeart/2005/8/layout/process4"/>
    <dgm:cxn modelId="{7AD89D95-F3FF-40E9-821C-96B59419764E}" type="presParOf" srcId="{D01F9452-FE82-40D2-BC62-2F3DB6CB2620}" destId="{4C561B58-369C-49B7-B1D7-482F4FF113A9}" srcOrd="4" destOrd="0" presId="urn:microsoft.com/office/officeart/2005/8/layout/process4"/>
    <dgm:cxn modelId="{938AB294-E5F5-481A-98ED-DB355579413D}" type="presParOf" srcId="{4C561B58-369C-49B7-B1D7-482F4FF113A9}" destId="{ABE89BCD-5C90-4AF8-9C6B-87B9443CBE3F}" srcOrd="0" destOrd="0" presId="urn:microsoft.com/office/officeart/2005/8/layout/process4"/>
    <dgm:cxn modelId="{51B5894D-AB90-4591-9D49-434768BD242B}" type="presParOf" srcId="{4C561B58-369C-49B7-B1D7-482F4FF113A9}" destId="{0B977B9C-5A45-49CC-A502-C21464B33C39}" srcOrd="1" destOrd="0" presId="urn:microsoft.com/office/officeart/2005/8/layout/process4"/>
    <dgm:cxn modelId="{56FEBFFD-8851-42A3-8C51-04FA709FCB69}" type="presParOf" srcId="{4C561B58-369C-49B7-B1D7-482F4FF113A9}" destId="{E7F03465-1D08-412E-8B81-02E44BC76431}" srcOrd="2" destOrd="0" presId="urn:microsoft.com/office/officeart/2005/8/layout/process4"/>
    <dgm:cxn modelId="{03A24BDE-146C-404B-AA1C-78B52C4DDC32}" type="presParOf" srcId="{E7F03465-1D08-412E-8B81-02E44BC76431}" destId="{8FB2F1CF-96F9-4DC6-955E-E9DBCD59C5EC}" srcOrd="0" destOrd="0" presId="urn:microsoft.com/office/officeart/2005/8/layout/process4"/>
    <dgm:cxn modelId="{69AE7CDE-197C-4F70-854E-A26A932EECE5}" type="presParOf" srcId="{E7F03465-1D08-412E-8B81-02E44BC76431}" destId="{85C49880-80CE-498D-992B-2E2367CCC834}"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59B246-C6A5-4CF2-A2DC-76CB1C1159D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bg-BG"/>
        </a:p>
      </dgm:t>
    </dgm:pt>
    <dgm:pt modelId="{EE222C63-B1E4-4D0D-AABC-27A2E9232AF1}">
      <dgm:prSet phldrT="[Text]" custT="1"/>
      <dgm:spPr/>
      <dgm:t>
        <a:bodyPr/>
        <a:lstStyle/>
        <a:p>
          <a:r>
            <a:rPr lang="bg-BG" sz="2300" dirty="0" smtClean="0"/>
            <a:t>Приключване на проверката</a:t>
          </a:r>
          <a:endParaRPr lang="bg-BG" sz="2300" dirty="0"/>
        </a:p>
      </dgm:t>
    </dgm:pt>
    <dgm:pt modelId="{15A48785-38B9-4E66-BF44-5841D5D49D96}" type="parTrans" cxnId="{BE4A0DE6-DB6A-49C0-9DDD-F36475B8265E}">
      <dgm:prSet/>
      <dgm:spPr/>
      <dgm:t>
        <a:bodyPr/>
        <a:lstStyle/>
        <a:p>
          <a:endParaRPr lang="bg-BG"/>
        </a:p>
      </dgm:t>
    </dgm:pt>
    <dgm:pt modelId="{EF53A639-A5A3-4E4B-BAFC-72B458C0C34C}" type="sibTrans" cxnId="{BE4A0DE6-DB6A-49C0-9DDD-F36475B8265E}">
      <dgm:prSet/>
      <dgm:spPr/>
      <dgm:t>
        <a:bodyPr/>
        <a:lstStyle/>
        <a:p>
          <a:endParaRPr lang="bg-BG"/>
        </a:p>
      </dgm:t>
    </dgm:pt>
    <dgm:pt modelId="{28C36AA6-DE93-40F2-A435-AA8E5B814C55}">
      <dgm:prSet phldrT="[Text]" custT="1"/>
      <dgm:spPr/>
      <dgm:t>
        <a:bodyPr/>
        <a:lstStyle/>
        <a:p>
          <a:r>
            <a:rPr lang="bg-BG" sz="2300" dirty="0" smtClean="0"/>
            <a:t>Акт по чл. 14 от НОПАНФИПСЕС</a:t>
          </a:r>
        </a:p>
      </dgm:t>
    </dgm:pt>
    <dgm:pt modelId="{7F5B50B5-DF04-48AA-84F5-0AC0DDF2C8AA}" type="parTrans" cxnId="{F7C98B9D-224F-4BBF-8FAF-7742F70664EC}">
      <dgm:prSet/>
      <dgm:spPr/>
      <dgm:t>
        <a:bodyPr/>
        <a:lstStyle/>
        <a:p>
          <a:endParaRPr lang="bg-BG"/>
        </a:p>
      </dgm:t>
    </dgm:pt>
    <dgm:pt modelId="{8C723AF2-AFA4-49B3-B66D-39A4A560D1C9}" type="sibTrans" cxnId="{F7C98B9D-224F-4BBF-8FAF-7742F70664EC}">
      <dgm:prSet/>
      <dgm:spPr/>
      <dgm:t>
        <a:bodyPr/>
        <a:lstStyle/>
        <a:p>
          <a:endParaRPr lang="bg-BG"/>
        </a:p>
      </dgm:t>
    </dgm:pt>
    <dgm:pt modelId="{758F0949-DDDE-4D36-B0F3-80B40FC065C0}">
      <dgm:prSet phldrT="[Text]" custT="1"/>
      <dgm:spPr/>
      <dgm:t>
        <a:bodyPr/>
        <a:lstStyle/>
        <a:p>
          <a:r>
            <a:rPr lang="bg-BG" sz="2300" dirty="0" smtClean="0"/>
            <a:t>Нередност, съгласно определението</a:t>
          </a:r>
          <a:endParaRPr lang="bg-BG" sz="2300" dirty="0"/>
        </a:p>
      </dgm:t>
    </dgm:pt>
    <dgm:pt modelId="{20D8E0AB-4871-44A9-826F-5052CF72D792}" type="parTrans" cxnId="{458B85B0-C52F-4975-997F-3B717F5E6003}">
      <dgm:prSet/>
      <dgm:spPr/>
      <dgm:t>
        <a:bodyPr/>
        <a:lstStyle/>
        <a:p>
          <a:endParaRPr lang="bg-BG"/>
        </a:p>
      </dgm:t>
    </dgm:pt>
    <dgm:pt modelId="{9D1665EC-164B-4069-9276-B94ED744BFDB}" type="sibTrans" cxnId="{458B85B0-C52F-4975-997F-3B717F5E6003}">
      <dgm:prSet/>
      <dgm:spPr/>
      <dgm:t>
        <a:bodyPr/>
        <a:lstStyle/>
        <a:p>
          <a:endParaRPr lang="bg-BG"/>
        </a:p>
      </dgm:t>
    </dgm:pt>
    <dgm:pt modelId="{EEF9A128-C804-4009-A49D-6F078020FE05}">
      <dgm:prSet phldrT="[Text]" custT="1"/>
      <dgm:spPr/>
      <dgm:t>
        <a:bodyPr/>
        <a:lstStyle/>
        <a:p>
          <a:pPr algn="just"/>
          <a:r>
            <a:rPr lang="bg-BG" sz="1000" b="1" dirty="0" smtClean="0">
              <a:effectLst/>
              <a:latin typeface="Arial"/>
              <a:ea typeface="Times New Roman"/>
            </a:rPr>
            <a:t>Всяко нарушение </a:t>
          </a:r>
          <a:r>
            <a:rPr lang="bg-BG" sz="1000" dirty="0" smtClean="0">
              <a:effectLst/>
              <a:latin typeface="Arial"/>
              <a:ea typeface="Times New Roman"/>
            </a:rPr>
            <a:t>на разпоредба на правото на Общността, в резултат на действие или бездействие от икономически оператор, което е имало или би имало за резултат нарушаването на общия бюджет на Общностите или на бюджетите, управлявани от тях, или посредством намаляването или загубата на приходи, произтичащи от собствени ресурси, които се събират направо от името на Общностите или посредством извършването на неоправдан разход. </a:t>
          </a:r>
          <a:endParaRPr lang="bg-BG" sz="1000" dirty="0"/>
        </a:p>
      </dgm:t>
    </dgm:pt>
    <dgm:pt modelId="{E36FD62F-BA66-404D-905E-C147BFDD71B7}" type="parTrans" cxnId="{BDE3BAEC-C0E1-46DC-8E7F-8C968130DA4F}">
      <dgm:prSet/>
      <dgm:spPr/>
      <dgm:t>
        <a:bodyPr/>
        <a:lstStyle/>
        <a:p>
          <a:endParaRPr lang="bg-BG"/>
        </a:p>
      </dgm:t>
    </dgm:pt>
    <dgm:pt modelId="{B5F6DC0B-21FA-4A5D-BAA6-0F1897956D7F}" type="sibTrans" cxnId="{BDE3BAEC-C0E1-46DC-8E7F-8C968130DA4F}">
      <dgm:prSet/>
      <dgm:spPr/>
      <dgm:t>
        <a:bodyPr/>
        <a:lstStyle/>
        <a:p>
          <a:endParaRPr lang="bg-BG"/>
        </a:p>
      </dgm:t>
    </dgm:pt>
    <dgm:pt modelId="{8AEF9EDF-893E-4501-B1AF-E2F4A9401C3E}">
      <dgm:prSet/>
      <dgm:spPr/>
      <dgm:t>
        <a:bodyPr/>
        <a:lstStyle/>
        <a:p>
          <a:pPr algn="just"/>
          <a:r>
            <a:rPr lang="bg-BG" b="1" dirty="0" smtClean="0"/>
            <a:t>Наличието или липсата </a:t>
          </a:r>
          <a:r>
            <a:rPr lang="bg-BG" dirty="0" smtClean="0"/>
            <a:t>на нередност се обективира в писмен акт на компетентния административен орган по чл. 13, ал. 1, т. 1 или в съдебен акт, който представлява първата писмена оценка, съдържаща мотивирано заключение въз основа на конкретни факти, че е извършена нередност, без да се засяга възможността това заключение впоследствие да бъде преразгледано или отменено в хода на развитието на административната или съдебната процедура.</a:t>
          </a:r>
          <a:endParaRPr lang="bg-BG" dirty="0"/>
        </a:p>
      </dgm:t>
    </dgm:pt>
    <dgm:pt modelId="{5B803DB4-49F7-4B0B-9892-10239F5BC08A}" type="parTrans" cxnId="{DECEE498-54F4-421C-B262-B595CB784DBC}">
      <dgm:prSet/>
      <dgm:spPr/>
      <dgm:t>
        <a:bodyPr/>
        <a:lstStyle/>
        <a:p>
          <a:endParaRPr lang="bg-BG"/>
        </a:p>
      </dgm:t>
    </dgm:pt>
    <dgm:pt modelId="{2B216144-5204-41EF-B13F-ADF3EF20AC99}" type="sibTrans" cxnId="{DECEE498-54F4-421C-B262-B595CB784DBC}">
      <dgm:prSet/>
      <dgm:spPr/>
      <dgm:t>
        <a:bodyPr/>
        <a:lstStyle/>
        <a:p>
          <a:endParaRPr lang="bg-BG"/>
        </a:p>
      </dgm:t>
    </dgm:pt>
    <dgm:pt modelId="{F9E304BB-314F-474A-89D2-98D6D196A546}">
      <dgm:prSet/>
      <dgm:spPr/>
      <dgm:t>
        <a:bodyPr/>
        <a:lstStyle/>
        <a:p>
          <a:r>
            <a:rPr lang="bg-BG" dirty="0" smtClean="0"/>
            <a:t>Чл. 1, пар. 2 от Регламент </a:t>
          </a:r>
          <a:r>
            <a:rPr lang="bg-BG" noProof="0" dirty="0" smtClean="0"/>
            <a:t>2988/95  относно защитата на финансовите интереси на Европейските общности</a:t>
          </a:r>
        </a:p>
      </dgm:t>
    </dgm:pt>
    <dgm:pt modelId="{B49C62EE-A861-4EE5-B9E4-D6C385CCF51A}" type="parTrans" cxnId="{257C3848-7A56-497B-9BC3-453A0BA4A769}">
      <dgm:prSet/>
      <dgm:spPr/>
      <dgm:t>
        <a:bodyPr/>
        <a:lstStyle/>
        <a:p>
          <a:endParaRPr lang="bg-BG"/>
        </a:p>
      </dgm:t>
    </dgm:pt>
    <dgm:pt modelId="{31AFBB68-9786-4E7D-9D79-6D239E1173DB}" type="sibTrans" cxnId="{257C3848-7A56-497B-9BC3-453A0BA4A769}">
      <dgm:prSet/>
      <dgm:spPr/>
      <dgm:t>
        <a:bodyPr/>
        <a:lstStyle/>
        <a:p>
          <a:endParaRPr lang="bg-BG"/>
        </a:p>
      </dgm:t>
    </dgm:pt>
    <dgm:pt modelId="{43278E22-7CC3-4EE7-A0D8-76A82614C9E9}" type="pres">
      <dgm:prSet presAssocID="{0D59B246-C6A5-4CF2-A2DC-76CB1C1159D8}" presName="Name0" presStyleCnt="0">
        <dgm:presLayoutVars>
          <dgm:dir/>
          <dgm:animLvl val="lvl"/>
          <dgm:resizeHandles val="exact"/>
        </dgm:presLayoutVars>
      </dgm:prSet>
      <dgm:spPr/>
      <dgm:t>
        <a:bodyPr/>
        <a:lstStyle/>
        <a:p>
          <a:endParaRPr lang="bg-BG"/>
        </a:p>
      </dgm:t>
    </dgm:pt>
    <dgm:pt modelId="{BD57AA46-5B65-4062-AF06-A039EAEC98BE}" type="pres">
      <dgm:prSet presAssocID="{758F0949-DDDE-4D36-B0F3-80B40FC065C0}" presName="boxAndChildren" presStyleCnt="0"/>
      <dgm:spPr/>
    </dgm:pt>
    <dgm:pt modelId="{A8E8DA33-C43B-4605-A825-2DC7A0DCC2B3}" type="pres">
      <dgm:prSet presAssocID="{758F0949-DDDE-4D36-B0F3-80B40FC065C0}" presName="parentTextBox" presStyleLbl="node1" presStyleIdx="0" presStyleCnt="3"/>
      <dgm:spPr/>
      <dgm:t>
        <a:bodyPr/>
        <a:lstStyle/>
        <a:p>
          <a:endParaRPr lang="bg-BG"/>
        </a:p>
      </dgm:t>
    </dgm:pt>
    <dgm:pt modelId="{42702A81-4892-4734-B133-0AACD1976627}" type="pres">
      <dgm:prSet presAssocID="{758F0949-DDDE-4D36-B0F3-80B40FC065C0}" presName="entireBox" presStyleLbl="node1" presStyleIdx="0" presStyleCnt="3" custLinFactNeighborY="-10890"/>
      <dgm:spPr/>
      <dgm:t>
        <a:bodyPr/>
        <a:lstStyle/>
        <a:p>
          <a:endParaRPr lang="bg-BG"/>
        </a:p>
      </dgm:t>
    </dgm:pt>
    <dgm:pt modelId="{36179158-3421-410C-9C40-38693B93049E}" type="pres">
      <dgm:prSet presAssocID="{758F0949-DDDE-4D36-B0F3-80B40FC065C0}" presName="descendantBox" presStyleCnt="0"/>
      <dgm:spPr/>
    </dgm:pt>
    <dgm:pt modelId="{FF09DD20-3AFB-49A9-A0A8-9DA887EAFCD4}" type="pres">
      <dgm:prSet presAssocID="{F9E304BB-314F-474A-89D2-98D6D196A546}" presName="childTextBox" presStyleLbl="fgAccFollowNode1" presStyleIdx="0" presStyleCnt="3" custScaleY="121289" custLinFactNeighborY="-6767">
        <dgm:presLayoutVars>
          <dgm:bulletEnabled val="1"/>
        </dgm:presLayoutVars>
      </dgm:prSet>
      <dgm:spPr/>
      <dgm:t>
        <a:bodyPr/>
        <a:lstStyle/>
        <a:p>
          <a:endParaRPr lang="bg-BG"/>
        </a:p>
      </dgm:t>
    </dgm:pt>
    <dgm:pt modelId="{40E26486-0325-4259-A09A-4317F9C72953}" type="pres">
      <dgm:prSet presAssocID="{EEF9A128-C804-4009-A49D-6F078020FE05}" presName="childTextBox" presStyleLbl="fgAccFollowNode1" presStyleIdx="1" presStyleCnt="3" custScaleY="124502" custLinFactNeighborY="-6815">
        <dgm:presLayoutVars>
          <dgm:bulletEnabled val="1"/>
        </dgm:presLayoutVars>
      </dgm:prSet>
      <dgm:spPr/>
      <dgm:t>
        <a:bodyPr/>
        <a:lstStyle/>
        <a:p>
          <a:endParaRPr lang="bg-BG"/>
        </a:p>
      </dgm:t>
    </dgm:pt>
    <dgm:pt modelId="{A122E27A-D86B-4DE7-A79E-71FD71D81C54}" type="pres">
      <dgm:prSet presAssocID="{8C723AF2-AFA4-49B3-B66D-39A4A560D1C9}" presName="sp" presStyleCnt="0"/>
      <dgm:spPr/>
    </dgm:pt>
    <dgm:pt modelId="{8C12BA84-BE56-47E6-8173-5C508EC4A7C0}" type="pres">
      <dgm:prSet presAssocID="{28C36AA6-DE93-40F2-A435-AA8E5B814C55}" presName="arrowAndChildren" presStyleCnt="0"/>
      <dgm:spPr/>
    </dgm:pt>
    <dgm:pt modelId="{F93B8395-ABC6-4844-86A3-A57FF4923022}" type="pres">
      <dgm:prSet presAssocID="{28C36AA6-DE93-40F2-A435-AA8E5B814C55}" presName="parentTextArrow" presStyleLbl="node1" presStyleIdx="0" presStyleCnt="3"/>
      <dgm:spPr/>
      <dgm:t>
        <a:bodyPr/>
        <a:lstStyle/>
        <a:p>
          <a:endParaRPr lang="bg-BG"/>
        </a:p>
      </dgm:t>
    </dgm:pt>
    <dgm:pt modelId="{272C24CC-0DBA-4C3E-B941-68D09277F235}" type="pres">
      <dgm:prSet presAssocID="{28C36AA6-DE93-40F2-A435-AA8E5B814C55}" presName="arrow" presStyleLbl="node1" presStyleIdx="1" presStyleCnt="3" custLinFactNeighborY="-3564"/>
      <dgm:spPr/>
      <dgm:t>
        <a:bodyPr/>
        <a:lstStyle/>
        <a:p>
          <a:endParaRPr lang="bg-BG"/>
        </a:p>
      </dgm:t>
    </dgm:pt>
    <dgm:pt modelId="{EEEC3A91-1C4C-44B0-93F3-AA8933126BD9}" type="pres">
      <dgm:prSet presAssocID="{28C36AA6-DE93-40F2-A435-AA8E5B814C55}" presName="descendantArrow" presStyleCnt="0"/>
      <dgm:spPr/>
    </dgm:pt>
    <dgm:pt modelId="{2ACFED47-8A50-4AD9-B5EE-41736AD5FBBB}" type="pres">
      <dgm:prSet presAssocID="{8AEF9EDF-893E-4501-B1AF-E2F4A9401C3E}" presName="childTextArrow" presStyleLbl="fgAccFollowNode1" presStyleIdx="2" presStyleCnt="3" custScaleY="140792" custLinFactNeighborY="-23020">
        <dgm:presLayoutVars>
          <dgm:bulletEnabled val="1"/>
        </dgm:presLayoutVars>
      </dgm:prSet>
      <dgm:spPr/>
      <dgm:t>
        <a:bodyPr/>
        <a:lstStyle/>
        <a:p>
          <a:endParaRPr lang="bg-BG"/>
        </a:p>
      </dgm:t>
    </dgm:pt>
    <dgm:pt modelId="{4065AC65-0ED9-436A-9961-61B8EB35E382}" type="pres">
      <dgm:prSet presAssocID="{EF53A639-A5A3-4E4B-BAFC-72B458C0C34C}" presName="sp" presStyleCnt="0"/>
      <dgm:spPr/>
    </dgm:pt>
    <dgm:pt modelId="{E73B5EEB-875B-4AF0-BC0A-8C84966F210B}" type="pres">
      <dgm:prSet presAssocID="{EE222C63-B1E4-4D0D-AABC-27A2E9232AF1}" presName="arrowAndChildren" presStyleCnt="0"/>
      <dgm:spPr/>
    </dgm:pt>
    <dgm:pt modelId="{1BEB2CF2-8663-4260-8C53-76E2DF5AAF81}" type="pres">
      <dgm:prSet presAssocID="{EE222C63-B1E4-4D0D-AABC-27A2E9232AF1}" presName="parentTextArrow" presStyleLbl="node1" presStyleIdx="2" presStyleCnt="3" custScaleY="45114"/>
      <dgm:spPr/>
      <dgm:t>
        <a:bodyPr/>
        <a:lstStyle/>
        <a:p>
          <a:endParaRPr lang="bg-BG"/>
        </a:p>
      </dgm:t>
    </dgm:pt>
  </dgm:ptLst>
  <dgm:cxnLst>
    <dgm:cxn modelId="{458B85B0-C52F-4975-997F-3B717F5E6003}" srcId="{0D59B246-C6A5-4CF2-A2DC-76CB1C1159D8}" destId="{758F0949-DDDE-4D36-B0F3-80B40FC065C0}" srcOrd="2" destOrd="0" parTransId="{20D8E0AB-4871-44A9-826F-5052CF72D792}" sibTransId="{9D1665EC-164B-4069-9276-B94ED744BFDB}"/>
    <dgm:cxn modelId="{BE4A0DE6-DB6A-49C0-9DDD-F36475B8265E}" srcId="{0D59B246-C6A5-4CF2-A2DC-76CB1C1159D8}" destId="{EE222C63-B1E4-4D0D-AABC-27A2E9232AF1}" srcOrd="0" destOrd="0" parTransId="{15A48785-38B9-4E66-BF44-5841D5D49D96}" sibTransId="{EF53A639-A5A3-4E4B-BAFC-72B458C0C34C}"/>
    <dgm:cxn modelId="{0CF73EEA-2764-46B3-A9D4-2687AEAC5FA2}" type="presOf" srcId="{8AEF9EDF-893E-4501-B1AF-E2F4A9401C3E}" destId="{2ACFED47-8A50-4AD9-B5EE-41736AD5FBBB}" srcOrd="0" destOrd="0" presId="urn:microsoft.com/office/officeart/2005/8/layout/process4"/>
    <dgm:cxn modelId="{5E66EEE8-8AEC-4858-86D0-9DEAD069FD36}" type="presOf" srcId="{758F0949-DDDE-4D36-B0F3-80B40FC065C0}" destId="{42702A81-4892-4734-B133-0AACD1976627}" srcOrd="1" destOrd="0" presId="urn:microsoft.com/office/officeart/2005/8/layout/process4"/>
    <dgm:cxn modelId="{D4C34D8E-9894-40CF-8907-D4C4143893BF}" type="presOf" srcId="{28C36AA6-DE93-40F2-A435-AA8E5B814C55}" destId="{272C24CC-0DBA-4C3E-B941-68D09277F235}" srcOrd="1" destOrd="0" presId="urn:microsoft.com/office/officeart/2005/8/layout/process4"/>
    <dgm:cxn modelId="{FD989462-192E-49A9-9FE2-FF304D0B383D}" type="presOf" srcId="{758F0949-DDDE-4D36-B0F3-80B40FC065C0}" destId="{A8E8DA33-C43B-4605-A825-2DC7A0DCC2B3}" srcOrd="0" destOrd="0" presId="urn:microsoft.com/office/officeart/2005/8/layout/process4"/>
    <dgm:cxn modelId="{2C05EA5E-338B-4C33-A190-89FF40F403E4}" type="presOf" srcId="{F9E304BB-314F-474A-89D2-98D6D196A546}" destId="{FF09DD20-3AFB-49A9-A0A8-9DA887EAFCD4}" srcOrd="0" destOrd="0" presId="urn:microsoft.com/office/officeart/2005/8/layout/process4"/>
    <dgm:cxn modelId="{B56DC6BF-818E-49F7-B8E8-7F4E3B769548}" type="presOf" srcId="{28C36AA6-DE93-40F2-A435-AA8E5B814C55}" destId="{F93B8395-ABC6-4844-86A3-A57FF4923022}" srcOrd="0" destOrd="0" presId="urn:microsoft.com/office/officeart/2005/8/layout/process4"/>
    <dgm:cxn modelId="{83459570-3AD1-4283-8AFD-ECA9D6FCD793}" type="presOf" srcId="{EE222C63-B1E4-4D0D-AABC-27A2E9232AF1}" destId="{1BEB2CF2-8663-4260-8C53-76E2DF5AAF81}" srcOrd="0" destOrd="0" presId="urn:microsoft.com/office/officeart/2005/8/layout/process4"/>
    <dgm:cxn modelId="{257C3848-7A56-497B-9BC3-453A0BA4A769}" srcId="{758F0949-DDDE-4D36-B0F3-80B40FC065C0}" destId="{F9E304BB-314F-474A-89D2-98D6D196A546}" srcOrd="0" destOrd="0" parTransId="{B49C62EE-A861-4EE5-B9E4-D6C385CCF51A}" sibTransId="{31AFBB68-9786-4E7D-9D79-6D239E1173DB}"/>
    <dgm:cxn modelId="{BDE3BAEC-C0E1-46DC-8E7F-8C968130DA4F}" srcId="{758F0949-DDDE-4D36-B0F3-80B40FC065C0}" destId="{EEF9A128-C804-4009-A49D-6F078020FE05}" srcOrd="1" destOrd="0" parTransId="{E36FD62F-BA66-404D-905E-C147BFDD71B7}" sibTransId="{B5F6DC0B-21FA-4A5D-BAA6-0F1897956D7F}"/>
    <dgm:cxn modelId="{DECEE498-54F4-421C-B262-B595CB784DBC}" srcId="{28C36AA6-DE93-40F2-A435-AA8E5B814C55}" destId="{8AEF9EDF-893E-4501-B1AF-E2F4A9401C3E}" srcOrd="0" destOrd="0" parTransId="{5B803DB4-49F7-4B0B-9892-10239F5BC08A}" sibTransId="{2B216144-5204-41EF-B13F-ADF3EF20AC99}"/>
    <dgm:cxn modelId="{F5344727-51BA-452D-9F14-908D236B703F}" type="presOf" srcId="{EEF9A128-C804-4009-A49D-6F078020FE05}" destId="{40E26486-0325-4259-A09A-4317F9C72953}" srcOrd="0" destOrd="0" presId="urn:microsoft.com/office/officeart/2005/8/layout/process4"/>
    <dgm:cxn modelId="{E70BE516-3CB0-4F5F-BC05-29DE829B0E92}" type="presOf" srcId="{0D59B246-C6A5-4CF2-A2DC-76CB1C1159D8}" destId="{43278E22-7CC3-4EE7-A0D8-76A82614C9E9}" srcOrd="0" destOrd="0" presId="urn:microsoft.com/office/officeart/2005/8/layout/process4"/>
    <dgm:cxn modelId="{F7C98B9D-224F-4BBF-8FAF-7742F70664EC}" srcId="{0D59B246-C6A5-4CF2-A2DC-76CB1C1159D8}" destId="{28C36AA6-DE93-40F2-A435-AA8E5B814C55}" srcOrd="1" destOrd="0" parTransId="{7F5B50B5-DF04-48AA-84F5-0AC0DDF2C8AA}" sibTransId="{8C723AF2-AFA4-49B3-B66D-39A4A560D1C9}"/>
    <dgm:cxn modelId="{C055C389-49B3-46DD-8896-37AF171E5153}" type="presParOf" srcId="{43278E22-7CC3-4EE7-A0D8-76A82614C9E9}" destId="{BD57AA46-5B65-4062-AF06-A039EAEC98BE}" srcOrd="0" destOrd="0" presId="urn:microsoft.com/office/officeart/2005/8/layout/process4"/>
    <dgm:cxn modelId="{E452AB20-6661-464A-AB2D-688CFFA3E6DA}" type="presParOf" srcId="{BD57AA46-5B65-4062-AF06-A039EAEC98BE}" destId="{A8E8DA33-C43B-4605-A825-2DC7A0DCC2B3}" srcOrd="0" destOrd="0" presId="urn:microsoft.com/office/officeart/2005/8/layout/process4"/>
    <dgm:cxn modelId="{11C6B863-C4F4-4E45-85D8-C77E0E3638D9}" type="presParOf" srcId="{BD57AA46-5B65-4062-AF06-A039EAEC98BE}" destId="{42702A81-4892-4734-B133-0AACD1976627}" srcOrd="1" destOrd="0" presId="urn:microsoft.com/office/officeart/2005/8/layout/process4"/>
    <dgm:cxn modelId="{898F326B-7AE2-4114-92FB-1D0116421815}" type="presParOf" srcId="{BD57AA46-5B65-4062-AF06-A039EAEC98BE}" destId="{36179158-3421-410C-9C40-38693B93049E}" srcOrd="2" destOrd="0" presId="urn:microsoft.com/office/officeart/2005/8/layout/process4"/>
    <dgm:cxn modelId="{73701F50-235B-4E35-B7FE-42DDF9A9EEEC}" type="presParOf" srcId="{36179158-3421-410C-9C40-38693B93049E}" destId="{FF09DD20-3AFB-49A9-A0A8-9DA887EAFCD4}" srcOrd="0" destOrd="0" presId="urn:microsoft.com/office/officeart/2005/8/layout/process4"/>
    <dgm:cxn modelId="{DF5DCC63-AF86-4977-BF4E-26E533BBB73D}" type="presParOf" srcId="{36179158-3421-410C-9C40-38693B93049E}" destId="{40E26486-0325-4259-A09A-4317F9C72953}" srcOrd="1" destOrd="0" presId="urn:microsoft.com/office/officeart/2005/8/layout/process4"/>
    <dgm:cxn modelId="{36EC32C5-09F2-489A-8A7B-E77F812E3997}" type="presParOf" srcId="{43278E22-7CC3-4EE7-A0D8-76A82614C9E9}" destId="{A122E27A-D86B-4DE7-A79E-71FD71D81C54}" srcOrd="1" destOrd="0" presId="urn:microsoft.com/office/officeart/2005/8/layout/process4"/>
    <dgm:cxn modelId="{B109BC1E-D47B-4C2B-8D0A-DE9A9769BED3}" type="presParOf" srcId="{43278E22-7CC3-4EE7-A0D8-76A82614C9E9}" destId="{8C12BA84-BE56-47E6-8173-5C508EC4A7C0}" srcOrd="2" destOrd="0" presId="urn:microsoft.com/office/officeart/2005/8/layout/process4"/>
    <dgm:cxn modelId="{1E2409CA-0CCD-456F-AB28-F379B6B6A92F}" type="presParOf" srcId="{8C12BA84-BE56-47E6-8173-5C508EC4A7C0}" destId="{F93B8395-ABC6-4844-86A3-A57FF4923022}" srcOrd="0" destOrd="0" presId="urn:microsoft.com/office/officeart/2005/8/layout/process4"/>
    <dgm:cxn modelId="{1BD6C638-DB8D-414B-8305-EA51573B20CF}" type="presParOf" srcId="{8C12BA84-BE56-47E6-8173-5C508EC4A7C0}" destId="{272C24CC-0DBA-4C3E-B941-68D09277F235}" srcOrd="1" destOrd="0" presId="urn:microsoft.com/office/officeart/2005/8/layout/process4"/>
    <dgm:cxn modelId="{084DE72F-85F3-4036-AA98-0FB205D6844C}" type="presParOf" srcId="{8C12BA84-BE56-47E6-8173-5C508EC4A7C0}" destId="{EEEC3A91-1C4C-44B0-93F3-AA8933126BD9}" srcOrd="2" destOrd="0" presId="urn:microsoft.com/office/officeart/2005/8/layout/process4"/>
    <dgm:cxn modelId="{301576C5-699E-434F-8E1C-63DB88770CAE}" type="presParOf" srcId="{EEEC3A91-1C4C-44B0-93F3-AA8933126BD9}" destId="{2ACFED47-8A50-4AD9-B5EE-41736AD5FBBB}" srcOrd="0" destOrd="0" presId="urn:microsoft.com/office/officeart/2005/8/layout/process4"/>
    <dgm:cxn modelId="{CF95CF2C-8F85-4580-AD5C-FE3ED252C778}" type="presParOf" srcId="{43278E22-7CC3-4EE7-A0D8-76A82614C9E9}" destId="{4065AC65-0ED9-436A-9961-61B8EB35E382}" srcOrd="3" destOrd="0" presId="urn:microsoft.com/office/officeart/2005/8/layout/process4"/>
    <dgm:cxn modelId="{F9C3A4BA-68E2-456E-BA40-0BEA67E14177}" type="presParOf" srcId="{43278E22-7CC3-4EE7-A0D8-76A82614C9E9}" destId="{E73B5EEB-875B-4AF0-BC0A-8C84966F210B}" srcOrd="4" destOrd="0" presId="urn:microsoft.com/office/officeart/2005/8/layout/process4"/>
    <dgm:cxn modelId="{213C41EA-4E06-4210-B37F-8F659EB64A19}" type="presParOf" srcId="{E73B5EEB-875B-4AF0-BC0A-8C84966F210B}" destId="{1BEB2CF2-8663-4260-8C53-76E2DF5AAF8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3466F0-E4B3-4E6B-A660-6F9805B93967}"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FF4CCA90-00A0-4144-AFA3-E946D9CBDE1B}">
      <dgm:prSet phldrT="[Text]" custT="1"/>
      <dgm:spPr/>
      <dgm:t>
        <a:bodyPr/>
        <a:lstStyle/>
        <a:p>
          <a:r>
            <a:rPr lang="bg-BG" sz="1600" dirty="0" smtClean="0">
              <a:solidFill>
                <a:schemeClr val="tx1"/>
              </a:solidFill>
            </a:rPr>
            <a:t>Икономически оператор</a:t>
          </a:r>
          <a:endParaRPr lang="bg-BG" sz="1600" dirty="0">
            <a:solidFill>
              <a:schemeClr val="tx1"/>
            </a:solidFill>
          </a:endParaRPr>
        </a:p>
      </dgm:t>
    </dgm:pt>
    <dgm:pt modelId="{01097021-EE2B-46F6-885C-BB46F9B8213F}" type="parTrans" cxnId="{A13CD2AB-9037-4652-896B-EFE63A9F8B84}">
      <dgm:prSet/>
      <dgm:spPr/>
      <dgm:t>
        <a:bodyPr/>
        <a:lstStyle/>
        <a:p>
          <a:endParaRPr lang="bg-BG"/>
        </a:p>
      </dgm:t>
    </dgm:pt>
    <dgm:pt modelId="{53E7E9FA-7F35-4352-A979-CC0E624BA287}" type="sibTrans" cxnId="{A13CD2AB-9037-4652-896B-EFE63A9F8B84}">
      <dgm:prSet/>
      <dgm:spPr/>
      <dgm:t>
        <a:bodyPr/>
        <a:lstStyle/>
        <a:p>
          <a:endParaRPr lang="bg-BG">
            <a:solidFill>
              <a:schemeClr val="tx1"/>
            </a:solidFill>
          </a:endParaRPr>
        </a:p>
      </dgm:t>
    </dgm:pt>
    <dgm:pt modelId="{4E716FA1-36D7-49F8-A5A7-2FF72376E593}">
      <dgm:prSet phldrT="[Text]" custT="1"/>
      <dgm:spPr/>
      <dgm:t>
        <a:bodyPr/>
        <a:lstStyle/>
        <a:p>
          <a:r>
            <a:rPr lang="bg-BG" sz="2400" dirty="0" smtClean="0">
              <a:solidFill>
                <a:schemeClr val="tx1"/>
              </a:solidFill>
            </a:rPr>
            <a:t>нередност</a:t>
          </a:r>
          <a:endParaRPr lang="bg-BG" sz="2400" dirty="0">
            <a:solidFill>
              <a:schemeClr val="tx1"/>
            </a:solidFill>
          </a:endParaRPr>
        </a:p>
      </dgm:t>
    </dgm:pt>
    <dgm:pt modelId="{AEEC2C20-3DBA-4C53-A04F-86C2541B2C2A}" type="parTrans" cxnId="{4477AAB2-C657-46F3-A622-B49219DF83A1}">
      <dgm:prSet/>
      <dgm:spPr/>
      <dgm:t>
        <a:bodyPr/>
        <a:lstStyle/>
        <a:p>
          <a:endParaRPr lang="bg-BG"/>
        </a:p>
      </dgm:t>
    </dgm:pt>
    <dgm:pt modelId="{241B86FD-8215-4072-B2D3-5F8C4119A802}" type="sibTrans" cxnId="{4477AAB2-C657-46F3-A622-B49219DF83A1}">
      <dgm:prSet/>
      <dgm:spPr/>
      <dgm:t>
        <a:bodyPr/>
        <a:lstStyle/>
        <a:p>
          <a:endParaRPr lang="bg-BG"/>
        </a:p>
      </dgm:t>
    </dgm:pt>
    <dgm:pt modelId="{AC8D4171-3635-4117-BDD1-1B3792B6532A}">
      <dgm:prSet custT="1"/>
      <dgm:spPr/>
      <dgm:t>
        <a:bodyPr/>
        <a:lstStyle/>
        <a:p>
          <a:r>
            <a:rPr lang="bg-BG" sz="1600" dirty="0" smtClean="0">
              <a:solidFill>
                <a:schemeClr val="tx1"/>
              </a:solidFill>
            </a:rPr>
            <a:t>Нарушение</a:t>
          </a:r>
        </a:p>
        <a:p>
          <a:r>
            <a:rPr lang="bg-BG" sz="1600" dirty="0" smtClean="0">
              <a:solidFill>
                <a:schemeClr val="tx1"/>
              </a:solidFill>
            </a:rPr>
            <a:t>действие/бездействие</a:t>
          </a:r>
        </a:p>
      </dgm:t>
    </dgm:pt>
    <dgm:pt modelId="{F027B594-286F-48C4-8D3F-CD438EDD4220}" type="parTrans" cxnId="{23E88E84-BEFD-4CEC-B008-EC7EEA0CFE25}">
      <dgm:prSet/>
      <dgm:spPr/>
      <dgm:t>
        <a:bodyPr/>
        <a:lstStyle/>
        <a:p>
          <a:endParaRPr lang="bg-BG"/>
        </a:p>
      </dgm:t>
    </dgm:pt>
    <dgm:pt modelId="{61D62F63-095D-4972-9D7C-926E0528923D}" type="sibTrans" cxnId="{23E88E84-BEFD-4CEC-B008-EC7EEA0CFE25}">
      <dgm:prSet/>
      <dgm:spPr/>
      <dgm:t>
        <a:bodyPr/>
        <a:lstStyle/>
        <a:p>
          <a:endParaRPr lang="bg-BG">
            <a:solidFill>
              <a:schemeClr val="tx1"/>
            </a:solidFill>
          </a:endParaRPr>
        </a:p>
      </dgm:t>
    </dgm:pt>
    <dgm:pt modelId="{622E13A5-0DA8-41CF-BF2C-E39AF3E80C39}">
      <dgm:prSet custT="1"/>
      <dgm:spPr/>
      <dgm:t>
        <a:bodyPr/>
        <a:lstStyle/>
        <a:p>
          <a:r>
            <a:rPr lang="bg-BG" sz="1600" dirty="0" smtClean="0">
              <a:solidFill>
                <a:schemeClr val="tx1"/>
              </a:solidFill>
            </a:rPr>
            <a:t>Вреда за бюджета</a:t>
          </a:r>
          <a:endParaRPr lang="en-US" sz="1600" dirty="0">
            <a:solidFill>
              <a:schemeClr val="tx1"/>
            </a:solidFill>
          </a:endParaRPr>
        </a:p>
      </dgm:t>
    </dgm:pt>
    <dgm:pt modelId="{D0C9AACB-1732-4703-90FA-741635427C3E}" type="parTrans" cxnId="{D224C807-C0D1-4077-9879-4DD2E54379F4}">
      <dgm:prSet/>
      <dgm:spPr/>
      <dgm:t>
        <a:bodyPr/>
        <a:lstStyle/>
        <a:p>
          <a:endParaRPr lang="bg-BG"/>
        </a:p>
      </dgm:t>
    </dgm:pt>
    <dgm:pt modelId="{9E6CA0AB-38DC-4104-AB34-B83AAD2BD31B}" type="sibTrans" cxnId="{D224C807-C0D1-4077-9879-4DD2E54379F4}">
      <dgm:prSet/>
      <dgm:spPr/>
      <dgm:t>
        <a:bodyPr/>
        <a:lstStyle/>
        <a:p>
          <a:endParaRPr lang="bg-BG">
            <a:solidFill>
              <a:schemeClr val="tx1"/>
            </a:solidFill>
          </a:endParaRPr>
        </a:p>
      </dgm:t>
    </dgm:pt>
    <dgm:pt modelId="{83E4DF47-84D4-4066-8773-344930E3C683}" type="pres">
      <dgm:prSet presAssocID="{A93466F0-E4B3-4E6B-A660-6F9805B93967}" presName="Name0" presStyleCnt="0">
        <dgm:presLayoutVars>
          <dgm:dir/>
          <dgm:resizeHandles val="exact"/>
        </dgm:presLayoutVars>
      </dgm:prSet>
      <dgm:spPr/>
    </dgm:pt>
    <dgm:pt modelId="{BB6B05CE-51B5-4CF9-A5E5-0D48F2DC717F}" type="pres">
      <dgm:prSet presAssocID="{A93466F0-E4B3-4E6B-A660-6F9805B93967}" presName="vNodes" presStyleCnt="0"/>
      <dgm:spPr/>
    </dgm:pt>
    <dgm:pt modelId="{E47D6EDE-44E3-4A9C-8802-585CCBAB93A5}" type="pres">
      <dgm:prSet presAssocID="{AC8D4171-3635-4117-BDD1-1B3792B6532A}" presName="node" presStyleLbl="node1" presStyleIdx="0" presStyleCnt="4" custScaleX="283824">
        <dgm:presLayoutVars>
          <dgm:bulletEnabled val="1"/>
        </dgm:presLayoutVars>
      </dgm:prSet>
      <dgm:spPr/>
      <dgm:t>
        <a:bodyPr/>
        <a:lstStyle/>
        <a:p>
          <a:endParaRPr lang="bg-BG"/>
        </a:p>
      </dgm:t>
    </dgm:pt>
    <dgm:pt modelId="{0AB64BBC-4B72-4C9E-A5F1-41C1B63A9951}" type="pres">
      <dgm:prSet presAssocID="{61D62F63-095D-4972-9D7C-926E0528923D}" presName="spacerT" presStyleCnt="0"/>
      <dgm:spPr/>
    </dgm:pt>
    <dgm:pt modelId="{D8A70461-3D08-4C4C-9C8F-C882FC348775}" type="pres">
      <dgm:prSet presAssocID="{61D62F63-095D-4972-9D7C-926E0528923D}" presName="sibTrans" presStyleLbl="sibTrans2D1" presStyleIdx="0" presStyleCnt="3"/>
      <dgm:spPr/>
      <dgm:t>
        <a:bodyPr/>
        <a:lstStyle/>
        <a:p>
          <a:endParaRPr lang="bg-BG"/>
        </a:p>
      </dgm:t>
    </dgm:pt>
    <dgm:pt modelId="{C580DD78-A7FC-48A1-AF18-E2DB69F5FE55}" type="pres">
      <dgm:prSet presAssocID="{61D62F63-095D-4972-9D7C-926E0528923D}" presName="spacerB" presStyleCnt="0"/>
      <dgm:spPr/>
    </dgm:pt>
    <dgm:pt modelId="{1967E848-1DB8-41F9-BD4B-11B919D9704E}" type="pres">
      <dgm:prSet presAssocID="{622E13A5-0DA8-41CF-BF2C-E39AF3E80C39}" presName="node" presStyleLbl="node1" presStyleIdx="1" presStyleCnt="4" custScaleX="270909">
        <dgm:presLayoutVars>
          <dgm:bulletEnabled val="1"/>
        </dgm:presLayoutVars>
      </dgm:prSet>
      <dgm:spPr/>
      <dgm:t>
        <a:bodyPr/>
        <a:lstStyle/>
        <a:p>
          <a:endParaRPr lang="bg-BG"/>
        </a:p>
      </dgm:t>
    </dgm:pt>
    <dgm:pt modelId="{44A977D1-C7FF-48F0-A5CD-0715597F7F2E}" type="pres">
      <dgm:prSet presAssocID="{9E6CA0AB-38DC-4104-AB34-B83AAD2BD31B}" presName="spacerT" presStyleCnt="0"/>
      <dgm:spPr/>
    </dgm:pt>
    <dgm:pt modelId="{72AAD630-EE16-407A-A35E-02F3FE1938ED}" type="pres">
      <dgm:prSet presAssocID="{9E6CA0AB-38DC-4104-AB34-B83AAD2BD31B}" presName="sibTrans" presStyleLbl="sibTrans2D1" presStyleIdx="1" presStyleCnt="3"/>
      <dgm:spPr/>
      <dgm:t>
        <a:bodyPr/>
        <a:lstStyle/>
        <a:p>
          <a:endParaRPr lang="bg-BG"/>
        </a:p>
      </dgm:t>
    </dgm:pt>
    <dgm:pt modelId="{843CED65-4A1B-4834-BAE1-66F9544EA2BA}" type="pres">
      <dgm:prSet presAssocID="{9E6CA0AB-38DC-4104-AB34-B83AAD2BD31B}" presName="spacerB" presStyleCnt="0"/>
      <dgm:spPr/>
    </dgm:pt>
    <dgm:pt modelId="{BFA422E4-17A1-443F-B4EC-31F323DD96C1}" type="pres">
      <dgm:prSet presAssocID="{FF4CCA90-00A0-4144-AFA3-E946D9CBDE1B}" presName="node" presStyleLbl="node1" presStyleIdx="2" presStyleCnt="4" custScaleX="270909" custLinFactNeighborX="8229" custLinFactNeighborY="20269">
        <dgm:presLayoutVars>
          <dgm:bulletEnabled val="1"/>
        </dgm:presLayoutVars>
      </dgm:prSet>
      <dgm:spPr/>
      <dgm:t>
        <a:bodyPr/>
        <a:lstStyle/>
        <a:p>
          <a:endParaRPr lang="bg-BG"/>
        </a:p>
      </dgm:t>
    </dgm:pt>
    <dgm:pt modelId="{2B0BAD85-43BF-4F3E-A6DB-D7EC7E075804}" type="pres">
      <dgm:prSet presAssocID="{A93466F0-E4B3-4E6B-A660-6F9805B93967}" presName="sibTransLast" presStyleLbl="sibTrans2D1" presStyleIdx="2" presStyleCnt="3"/>
      <dgm:spPr/>
      <dgm:t>
        <a:bodyPr/>
        <a:lstStyle/>
        <a:p>
          <a:endParaRPr lang="bg-BG"/>
        </a:p>
      </dgm:t>
    </dgm:pt>
    <dgm:pt modelId="{F485D90D-4BA9-4A55-A649-94E256240F25}" type="pres">
      <dgm:prSet presAssocID="{A93466F0-E4B3-4E6B-A660-6F9805B93967}" presName="connectorText" presStyleLbl="sibTrans2D1" presStyleIdx="2" presStyleCnt="3"/>
      <dgm:spPr/>
      <dgm:t>
        <a:bodyPr/>
        <a:lstStyle/>
        <a:p>
          <a:endParaRPr lang="bg-BG"/>
        </a:p>
      </dgm:t>
    </dgm:pt>
    <dgm:pt modelId="{2A4C3929-C410-4E25-8D19-C8A063A29B1E}" type="pres">
      <dgm:prSet presAssocID="{A93466F0-E4B3-4E6B-A660-6F9805B93967}" presName="lastNode" presStyleLbl="node1" presStyleIdx="3" presStyleCnt="4" custScaleX="157115">
        <dgm:presLayoutVars>
          <dgm:bulletEnabled val="1"/>
        </dgm:presLayoutVars>
      </dgm:prSet>
      <dgm:spPr/>
      <dgm:t>
        <a:bodyPr/>
        <a:lstStyle/>
        <a:p>
          <a:endParaRPr lang="bg-BG"/>
        </a:p>
      </dgm:t>
    </dgm:pt>
  </dgm:ptLst>
  <dgm:cxnLst>
    <dgm:cxn modelId="{D224C807-C0D1-4077-9879-4DD2E54379F4}" srcId="{A93466F0-E4B3-4E6B-A660-6F9805B93967}" destId="{622E13A5-0DA8-41CF-BF2C-E39AF3E80C39}" srcOrd="1" destOrd="0" parTransId="{D0C9AACB-1732-4703-90FA-741635427C3E}" sibTransId="{9E6CA0AB-38DC-4104-AB34-B83AAD2BD31B}"/>
    <dgm:cxn modelId="{856236F0-7FCA-49C7-9044-3F19EC4266B7}" type="presOf" srcId="{53E7E9FA-7F35-4352-A979-CC0E624BA287}" destId="{F485D90D-4BA9-4A55-A649-94E256240F25}" srcOrd="1" destOrd="0" presId="urn:microsoft.com/office/officeart/2005/8/layout/equation2"/>
    <dgm:cxn modelId="{214D8D2B-1361-4CA6-9703-E11C4A51EA60}" type="presOf" srcId="{53E7E9FA-7F35-4352-A979-CC0E624BA287}" destId="{2B0BAD85-43BF-4F3E-A6DB-D7EC7E075804}" srcOrd="0" destOrd="0" presId="urn:microsoft.com/office/officeart/2005/8/layout/equation2"/>
    <dgm:cxn modelId="{23E88E84-BEFD-4CEC-B008-EC7EEA0CFE25}" srcId="{A93466F0-E4B3-4E6B-A660-6F9805B93967}" destId="{AC8D4171-3635-4117-BDD1-1B3792B6532A}" srcOrd="0" destOrd="0" parTransId="{F027B594-286F-48C4-8D3F-CD438EDD4220}" sibTransId="{61D62F63-095D-4972-9D7C-926E0528923D}"/>
    <dgm:cxn modelId="{A0438664-676B-4C38-A2F9-B4978BB27600}" type="presOf" srcId="{FF4CCA90-00A0-4144-AFA3-E946D9CBDE1B}" destId="{BFA422E4-17A1-443F-B4EC-31F323DD96C1}" srcOrd="0" destOrd="0" presId="urn:microsoft.com/office/officeart/2005/8/layout/equation2"/>
    <dgm:cxn modelId="{B8B629D0-4594-4A17-A7BD-A93B53868318}" type="presOf" srcId="{622E13A5-0DA8-41CF-BF2C-E39AF3E80C39}" destId="{1967E848-1DB8-41F9-BD4B-11B919D9704E}" srcOrd="0" destOrd="0" presId="urn:microsoft.com/office/officeart/2005/8/layout/equation2"/>
    <dgm:cxn modelId="{4477AAB2-C657-46F3-A622-B49219DF83A1}" srcId="{A93466F0-E4B3-4E6B-A660-6F9805B93967}" destId="{4E716FA1-36D7-49F8-A5A7-2FF72376E593}" srcOrd="3" destOrd="0" parTransId="{AEEC2C20-3DBA-4C53-A04F-86C2541B2C2A}" sibTransId="{241B86FD-8215-4072-B2D3-5F8C4119A802}"/>
    <dgm:cxn modelId="{1F04C6B9-54D1-4F0F-9384-7F6139F54204}" type="presOf" srcId="{61D62F63-095D-4972-9D7C-926E0528923D}" destId="{D8A70461-3D08-4C4C-9C8F-C882FC348775}" srcOrd="0" destOrd="0" presId="urn:microsoft.com/office/officeart/2005/8/layout/equation2"/>
    <dgm:cxn modelId="{0C1E0A4A-A840-4F90-B984-3A258E3F40D7}" type="presOf" srcId="{A93466F0-E4B3-4E6B-A660-6F9805B93967}" destId="{83E4DF47-84D4-4066-8773-344930E3C683}" srcOrd="0" destOrd="0" presId="urn:microsoft.com/office/officeart/2005/8/layout/equation2"/>
    <dgm:cxn modelId="{A13CD2AB-9037-4652-896B-EFE63A9F8B84}" srcId="{A93466F0-E4B3-4E6B-A660-6F9805B93967}" destId="{FF4CCA90-00A0-4144-AFA3-E946D9CBDE1B}" srcOrd="2" destOrd="0" parTransId="{01097021-EE2B-46F6-885C-BB46F9B8213F}" sibTransId="{53E7E9FA-7F35-4352-A979-CC0E624BA287}"/>
    <dgm:cxn modelId="{1564C3F0-EE66-4208-B315-7C731A15A7FD}" type="presOf" srcId="{4E716FA1-36D7-49F8-A5A7-2FF72376E593}" destId="{2A4C3929-C410-4E25-8D19-C8A063A29B1E}" srcOrd="0" destOrd="0" presId="urn:microsoft.com/office/officeart/2005/8/layout/equation2"/>
    <dgm:cxn modelId="{201E858C-8D75-44C8-A9B7-F3E6472BA456}" type="presOf" srcId="{9E6CA0AB-38DC-4104-AB34-B83AAD2BD31B}" destId="{72AAD630-EE16-407A-A35E-02F3FE1938ED}" srcOrd="0" destOrd="0" presId="urn:microsoft.com/office/officeart/2005/8/layout/equation2"/>
    <dgm:cxn modelId="{BF36C9FB-DA17-4C10-A3E0-F568B1161AFC}" type="presOf" srcId="{AC8D4171-3635-4117-BDD1-1B3792B6532A}" destId="{E47D6EDE-44E3-4A9C-8802-585CCBAB93A5}" srcOrd="0" destOrd="0" presId="urn:microsoft.com/office/officeart/2005/8/layout/equation2"/>
    <dgm:cxn modelId="{0C97A1B1-6723-46E0-8CF3-97F84F15CDF9}" type="presParOf" srcId="{83E4DF47-84D4-4066-8773-344930E3C683}" destId="{BB6B05CE-51B5-4CF9-A5E5-0D48F2DC717F}" srcOrd="0" destOrd="0" presId="urn:microsoft.com/office/officeart/2005/8/layout/equation2"/>
    <dgm:cxn modelId="{4CE9B1FA-6690-43A0-8CF5-D064DB8A2679}" type="presParOf" srcId="{BB6B05CE-51B5-4CF9-A5E5-0D48F2DC717F}" destId="{E47D6EDE-44E3-4A9C-8802-585CCBAB93A5}" srcOrd="0" destOrd="0" presId="urn:microsoft.com/office/officeart/2005/8/layout/equation2"/>
    <dgm:cxn modelId="{0B8C20B3-64D7-469A-B436-B3C74F3BABE4}" type="presParOf" srcId="{BB6B05CE-51B5-4CF9-A5E5-0D48F2DC717F}" destId="{0AB64BBC-4B72-4C9E-A5F1-41C1B63A9951}" srcOrd="1" destOrd="0" presId="urn:microsoft.com/office/officeart/2005/8/layout/equation2"/>
    <dgm:cxn modelId="{CD8808D8-AFB8-4DCF-9377-8653E8F5F5F2}" type="presParOf" srcId="{BB6B05CE-51B5-4CF9-A5E5-0D48F2DC717F}" destId="{D8A70461-3D08-4C4C-9C8F-C882FC348775}" srcOrd="2" destOrd="0" presId="urn:microsoft.com/office/officeart/2005/8/layout/equation2"/>
    <dgm:cxn modelId="{B663AE58-DBDD-4F89-AF0B-9684F9C70C2F}" type="presParOf" srcId="{BB6B05CE-51B5-4CF9-A5E5-0D48F2DC717F}" destId="{C580DD78-A7FC-48A1-AF18-E2DB69F5FE55}" srcOrd="3" destOrd="0" presId="urn:microsoft.com/office/officeart/2005/8/layout/equation2"/>
    <dgm:cxn modelId="{7FFADAD0-4E17-4D3A-9E9B-5BC804F4D516}" type="presParOf" srcId="{BB6B05CE-51B5-4CF9-A5E5-0D48F2DC717F}" destId="{1967E848-1DB8-41F9-BD4B-11B919D9704E}" srcOrd="4" destOrd="0" presId="urn:microsoft.com/office/officeart/2005/8/layout/equation2"/>
    <dgm:cxn modelId="{98ED09AA-A7F0-4525-8CFD-638CDE309BCF}" type="presParOf" srcId="{BB6B05CE-51B5-4CF9-A5E5-0D48F2DC717F}" destId="{44A977D1-C7FF-48F0-A5CD-0715597F7F2E}" srcOrd="5" destOrd="0" presId="urn:microsoft.com/office/officeart/2005/8/layout/equation2"/>
    <dgm:cxn modelId="{73D09C42-3D06-46F3-A1AF-09A94F04207B}" type="presParOf" srcId="{BB6B05CE-51B5-4CF9-A5E5-0D48F2DC717F}" destId="{72AAD630-EE16-407A-A35E-02F3FE1938ED}" srcOrd="6" destOrd="0" presId="urn:microsoft.com/office/officeart/2005/8/layout/equation2"/>
    <dgm:cxn modelId="{15A59B00-4F75-4EDE-88EF-1662FC1E175F}" type="presParOf" srcId="{BB6B05CE-51B5-4CF9-A5E5-0D48F2DC717F}" destId="{843CED65-4A1B-4834-BAE1-66F9544EA2BA}" srcOrd="7" destOrd="0" presId="urn:microsoft.com/office/officeart/2005/8/layout/equation2"/>
    <dgm:cxn modelId="{F4B260C0-B0F8-4216-A89A-B6BC08C7D2CD}" type="presParOf" srcId="{BB6B05CE-51B5-4CF9-A5E5-0D48F2DC717F}" destId="{BFA422E4-17A1-443F-B4EC-31F323DD96C1}" srcOrd="8" destOrd="0" presId="urn:microsoft.com/office/officeart/2005/8/layout/equation2"/>
    <dgm:cxn modelId="{B14B1FF4-4CEA-4EC3-8142-A6122E4B5D4C}" type="presParOf" srcId="{83E4DF47-84D4-4066-8773-344930E3C683}" destId="{2B0BAD85-43BF-4F3E-A6DB-D7EC7E075804}" srcOrd="1" destOrd="0" presId="urn:microsoft.com/office/officeart/2005/8/layout/equation2"/>
    <dgm:cxn modelId="{A69F1C36-0215-459F-BA0D-575CA5A9054C}" type="presParOf" srcId="{2B0BAD85-43BF-4F3E-A6DB-D7EC7E075804}" destId="{F485D90D-4BA9-4A55-A649-94E256240F25}" srcOrd="0" destOrd="0" presId="urn:microsoft.com/office/officeart/2005/8/layout/equation2"/>
    <dgm:cxn modelId="{5C2CDE56-8B42-4460-8CBC-776A3D3F96B6}" type="presParOf" srcId="{83E4DF47-84D4-4066-8773-344930E3C683}" destId="{2A4C3929-C410-4E25-8D19-C8A063A29B1E}"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AD104B-4EFC-4378-8E21-6065A55F8D8C}" type="doc">
      <dgm:prSet loTypeId="urn:microsoft.com/office/officeart/2005/8/layout/process4" loCatId="list" qsTypeId="urn:microsoft.com/office/officeart/2005/8/quickstyle/3d1" qsCatId="3D" csTypeId="urn:microsoft.com/office/officeart/2005/8/colors/accent1_2" csCatId="accent1" phldr="1"/>
      <dgm:spPr/>
      <dgm:t>
        <a:bodyPr/>
        <a:lstStyle/>
        <a:p>
          <a:endParaRPr lang="bg-BG"/>
        </a:p>
      </dgm:t>
    </dgm:pt>
    <dgm:pt modelId="{20A90E5E-F61E-41DD-8034-F25DBCD74662}">
      <dgm:prSet phldrT="[Text]"/>
      <dgm:spPr/>
      <dgm:t>
        <a:bodyPr/>
        <a:lstStyle/>
        <a:p>
          <a:r>
            <a:rPr lang="bg-BG" dirty="0" smtClean="0"/>
            <a:t>Регистрира се в Регистър за нередности</a:t>
          </a:r>
          <a:endParaRPr lang="bg-BG" dirty="0"/>
        </a:p>
      </dgm:t>
    </dgm:pt>
    <dgm:pt modelId="{6CFED5BB-3911-4973-9435-EE58D0CD9E5F}" type="parTrans" cxnId="{06F44A4C-B4AF-4E30-A640-FE233C26FAF9}">
      <dgm:prSet/>
      <dgm:spPr/>
      <dgm:t>
        <a:bodyPr/>
        <a:lstStyle/>
        <a:p>
          <a:endParaRPr lang="bg-BG"/>
        </a:p>
      </dgm:t>
    </dgm:pt>
    <dgm:pt modelId="{5FBBE957-AD47-44DF-B289-F190D8EE3262}" type="sibTrans" cxnId="{06F44A4C-B4AF-4E30-A640-FE233C26FAF9}">
      <dgm:prSet/>
      <dgm:spPr/>
      <dgm:t>
        <a:bodyPr/>
        <a:lstStyle/>
        <a:p>
          <a:endParaRPr lang="bg-BG"/>
        </a:p>
      </dgm:t>
    </dgm:pt>
    <dgm:pt modelId="{203035A1-0389-48E2-BEEA-5ED90E9869F6}">
      <dgm:prSet phldrT="[Text]"/>
      <dgm:spPr/>
      <dgm:t>
        <a:bodyPr/>
        <a:lstStyle/>
        <a:p>
          <a:r>
            <a:rPr lang="bg-BG" dirty="0" smtClean="0"/>
            <a:t>Национален идентификационен номер</a:t>
          </a:r>
          <a:endParaRPr lang="bg-BG" dirty="0"/>
        </a:p>
      </dgm:t>
    </dgm:pt>
    <dgm:pt modelId="{B7EFFC5E-343C-4F1A-9A0C-48650E51B76D}" type="parTrans" cxnId="{49877CCA-83C3-43EC-B48E-3F1AE25CFA67}">
      <dgm:prSet/>
      <dgm:spPr/>
      <dgm:t>
        <a:bodyPr/>
        <a:lstStyle/>
        <a:p>
          <a:endParaRPr lang="bg-BG"/>
        </a:p>
      </dgm:t>
    </dgm:pt>
    <dgm:pt modelId="{0159A52F-40E7-44B7-9E1A-CF6C1FBE2C7F}" type="sibTrans" cxnId="{49877CCA-83C3-43EC-B48E-3F1AE25CFA67}">
      <dgm:prSet/>
      <dgm:spPr/>
      <dgm:t>
        <a:bodyPr/>
        <a:lstStyle/>
        <a:p>
          <a:endParaRPr lang="bg-BG"/>
        </a:p>
      </dgm:t>
    </dgm:pt>
    <dgm:pt modelId="{704C1A4C-A573-48D3-A2D1-F1F1FA7CEA63}">
      <dgm:prSet phldrT="[Text]"/>
      <dgm:spPr/>
      <dgm:t>
        <a:bodyPr/>
        <a:lstStyle/>
        <a:p>
          <a:r>
            <a:rPr lang="bg-BG" dirty="0" smtClean="0"/>
            <a:t>Поддържане на досие за всяка нередност</a:t>
          </a:r>
          <a:endParaRPr lang="bg-BG" dirty="0"/>
        </a:p>
      </dgm:t>
    </dgm:pt>
    <dgm:pt modelId="{048DFEB6-7D4A-427B-B9EF-C9FAD18D59EC}" type="parTrans" cxnId="{AC661C1B-4D04-48BB-8A36-58DF4FA23B20}">
      <dgm:prSet/>
      <dgm:spPr/>
      <dgm:t>
        <a:bodyPr/>
        <a:lstStyle/>
        <a:p>
          <a:endParaRPr lang="bg-BG"/>
        </a:p>
      </dgm:t>
    </dgm:pt>
    <dgm:pt modelId="{22A50C37-C063-4848-A7CA-4E3C7E791360}" type="sibTrans" cxnId="{AC661C1B-4D04-48BB-8A36-58DF4FA23B20}">
      <dgm:prSet/>
      <dgm:spPr/>
      <dgm:t>
        <a:bodyPr/>
        <a:lstStyle/>
        <a:p>
          <a:endParaRPr lang="bg-BG"/>
        </a:p>
      </dgm:t>
    </dgm:pt>
    <dgm:pt modelId="{37E6DE74-3D43-41EB-A31B-D7DD2223CE15}">
      <dgm:prSet custT="1"/>
      <dgm:spPr/>
      <dgm:t>
        <a:bodyPr/>
        <a:lstStyle/>
        <a:p>
          <a:pPr algn="ctr"/>
          <a:r>
            <a:rPr lang="bg-BG" sz="1100" noProof="0" dirty="0" smtClean="0"/>
            <a:t>НОПАНФИПСЕС, чл. 13, ал. 2, т. 2</a:t>
          </a:r>
        </a:p>
        <a:p>
          <a:pPr algn="just"/>
          <a:r>
            <a:rPr lang="bg-BG" sz="1100" noProof="0" dirty="0" smtClean="0"/>
            <a:t> Ръководителите на структурите, администриращи европейски фондове, инструменти и програми по чл. 2, </a:t>
          </a:r>
          <a:r>
            <a:rPr lang="bg-BG" sz="1100" b="1" noProof="0" dirty="0" smtClean="0"/>
            <a:t>организират поддържането на регистри за нередности</a:t>
          </a:r>
          <a:r>
            <a:rPr lang="bg-BG" sz="1100" noProof="0" dirty="0" smtClean="0"/>
            <a:t>, в който се регистрират всички установени нередности</a:t>
          </a:r>
          <a:endParaRPr lang="bg-BG" sz="1200" noProof="0" dirty="0"/>
        </a:p>
      </dgm:t>
    </dgm:pt>
    <dgm:pt modelId="{D936D6C8-3A63-4650-B045-3F75C4AA60F5}" type="parTrans" cxnId="{C1BF714B-AFFA-4DC0-A9C6-4979A86D9715}">
      <dgm:prSet/>
      <dgm:spPr/>
      <dgm:t>
        <a:bodyPr/>
        <a:lstStyle/>
        <a:p>
          <a:endParaRPr lang="bg-BG"/>
        </a:p>
      </dgm:t>
    </dgm:pt>
    <dgm:pt modelId="{C3AA58D4-08E0-4BE1-A1D2-4030A254FAF3}" type="sibTrans" cxnId="{C1BF714B-AFFA-4DC0-A9C6-4979A86D9715}">
      <dgm:prSet/>
      <dgm:spPr/>
      <dgm:t>
        <a:bodyPr/>
        <a:lstStyle/>
        <a:p>
          <a:endParaRPr lang="bg-BG"/>
        </a:p>
      </dgm:t>
    </dgm:pt>
    <dgm:pt modelId="{222AF7A6-F568-4807-934E-E15034952965}">
      <dgm:prSet custT="1"/>
      <dgm:spPr/>
      <dgm:t>
        <a:bodyPr/>
        <a:lstStyle/>
        <a:p>
          <a:pPr algn="ctr"/>
          <a:r>
            <a:rPr lang="ru-RU" sz="1100" dirty="0" smtClean="0"/>
            <a:t>НОПАНФИПСЕС, чл. 13, ал. 3</a:t>
          </a:r>
        </a:p>
        <a:p>
          <a:pPr algn="just"/>
          <a:r>
            <a:rPr lang="ru-RU" sz="1100" dirty="0" smtClean="0"/>
            <a:t> </a:t>
          </a:r>
          <a:r>
            <a:rPr lang="bg-BG" sz="1100" noProof="0" dirty="0" smtClean="0"/>
            <a:t>Регистърът за нередности </a:t>
          </a:r>
          <a:r>
            <a:rPr lang="bg-BG" sz="1100" b="1" noProof="0" dirty="0" smtClean="0"/>
            <a:t>съдържа</a:t>
          </a:r>
          <a:r>
            <a:rPr lang="bg-BG" sz="1100" noProof="0" dirty="0" smtClean="0"/>
            <a:t> следната информация: </a:t>
          </a:r>
          <a:r>
            <a:rPr lang="bg-BG" sz="1100" dirty="0" smtClean="0">
              <a:effectLst/>
              <a:latin typeface="Arial"/>
              <a:ea typeface="Times New Roman"/>
            </a:rPr>
            <a:t>национален идентификационен номер на нередността, програмата, по която е финансиран проектът, номер на проекта/договора, замесени лица, регистрационен номер на акта по чл. 14, ал. 1, дата на вписване на нередността в регистъра, квалификация и кратко описание на нередността, състояние на случая (активен, прекратен, приключен).</a:t>
          </a:r>
          <a:endParaRPr lang="bg-BG" sz="1100" noProof="0" dirty="0"/>
        </a:p>
      </dgm:t>
    </dgm:pt>
    <dgm:pt modelId="{40D4ED58-4B32-4FAA-A815-53EE4B5B2AE1}" type="parTrans" cxnId="{6C14E22B-2F00-4D80-8D2D-7D11A93E48D3}">
      <dgm:prSet/>
      <dgm:spPr/>
      <dgm:t>
        <a:bodyPr/>
        <a:lstStyle/>
        <a:p>
          <a:endParaRPr lang="bg-BG"/>
        </a:p>
      </dgm:t>
    </dgm:pt>
    <dgm:pt modelId="{F84EFE6A-39EF-4D45-A3E6-6DF9AC72B52F}" type="sibTrans" cxnId="{6C14E22B-2F00-4D80-8D2D-7D11A93E48D3}">
      <dgm:prSet/>
      <dgm:spPr/>
      <dgm:t>
        <a:bodyPr/>
        <a:lstStyle/>
        <a:p>
          <a:endParaRPr lang="bg-BG"/>
        </a:p>
      </dgm:t>
    </dgm:pt>
    <dgm:pt modelId="{E6228BDC-BDA7-4517-B931-74FC311DDD3C}">
      <dgm:prSet custT="1"/>
      <dgm:spPr/>
      <dgm:t>
        <a:bodyPr/>
        <a:lstStyle/>
        <a:p>
          <a:pPr algn="ctr"/>
          <a:r>
            <a:rPr lang="bg-BG" sz="800" noProof="0" dirty="0" smtClean="0"/>
            <a:t>НОПАНФИПСЕС, чл.16, ал.2</a:t>
          </a:r>
        </a:p>
        <a:p>
          <a:pPr algn="just"/>
          <a:r>
            <a:rPr lang="bg-BG" sz="800" dirty="0" smtClean="0">
              <a:effectLst/>
              <a:latin typeface="Arial"/>
              <a:ea typeface="Times New Roman"/>
            </a:rPr>
            <a:t>Всеки нов случай на нередност по Структурните фондове и Кохезионния фонд се регистрира последователно в регистъра за нередности под поставен от Управляващия орган определен </a:t>
          </a:r>
          <a:r>
            <a:rPr lang="bg-BG" sz="800" b="1" dirty="0" smtClean="0">
              <a:effectLst/>
              <a:latin typeface="Arial"/>
              <a:ea typeface="Times New Roman"/>
            </a:rPr>
            <a:t>национален идентификационен номер</a:t>
          </a:r>
          <a:r>
            <a:rPr lang="bg-BG" sz="800" dirty="0" smtClean="0">
              <a:effectLst/>
              <a:latin typeface="Arial"/>
              <a:ea typeface="Times New Roman"/>
            </a:rPr>
            <a:t>. </a:t>
          </a:r>
          <a:endParaRPr lang="bg-BG" sz="800" noProof="0" dirty="0" smtClean="0"/>
        </a:p>
      </dgm:t>
    </dgm:pt>
    <dgm:pt modelId="{63333AC1-6CEE-43D3-B50D-6C5D1F8B1BC8}" type="parTrans" cxnId="{C007AF34-4A76-4979-A56A-A628C982E5B9}">
      <dgm:prSet/>
      <dgm:spPr/>
      <dgm:t>
        <a:bodyPr/>
        <a:lstStyle/>
        <a:p>
          <a:endParaRPr lang="bg-BG"/>
        </a:p>
      </dgm:t>
    </dgm:pt>
    <dgm:pt modelId="{3F31D204-A019-42A1-91E8-83745929506E}" type="sibTrans" cxnId="{C007AF34-4A76-4979-A56A-A628C982E5B9}">
      <dgm:prSet/>
      <dgm:spPr/>
      <dgm:t>
        <a:bodyPr/>
        <a:lstStyle/>
        <a:p>
          <a:endParaRPr lang="bg-BG"/>
        </a:p>
      </dgm:t>
    </dgm:pt>
    <dgm:pt modelId="{87204D7D-BCCA-4C18-AE51-A5C58D5083B8}">
      <dgm:prSet custT="1"/>
      <dgm:spPr/>
      <dgm:t>
        <a:bodyPr/>
        <a:lstStyle/>
        <a:p>
          <a:pPr algn="just"/>
          <a:r>
            <a:rPr lang="bg-BG" sz="900" dirty="0" smtClean="0">
              <a:effectLst/>
              <a:latin typeface="Arial"/>
              <a:ea typeface="Times New Roman"/>
            </a:rPr>
            <a:t>НОПАНФИПСЕС, ДР, т. 6</a:t>
          </a:r>
        </a:p>
        <a:p>
          <a:pPr algn="just"/>
          <a:r>
            <a:rPr lang="bg-BG" sz="900" dirty="0" smtClean="0">
              <a:effectLst/>
              <a:latin typeface="Arial"/>
              <a:ea typeface="Times New Roman"/>
            </a:rPr>
            <a:t>Националният идентификационен номер се </a:t>
          </a:r>
          <a:r>
            <a:rPr lang="bg-BG" sz="900" b="1" dirty="0" smtClean="0">
              <a:effectLst/>
              <a:latin typeface="Arial"/>
              <a:ea typeface="Times New Roman"/>
            </a:rPr>
            <a:t>съставя</a:t>
          </a:r>
          <a:r>
            <a:rPr lang="bg-BG" sz="900" dirty="0" smtClean="0">
              <a:effectLst/>
              <a:latin typeface="Arial"/>
              <a:ea typeface="Times New Roman"/>
            </a:rPr>
            <a:t> от инициали на оперативната програма, последните две цифри от годината на регистрация, инициали на фонда, пореден номер на регистрираната нередност, пореден номер на уведомлението (ОПТП/11/РР/004/2)   </a:t>
          </a:r>
          <a:endParaRPr lang="bg-BG" sz="900" noProof="0" dirty="0"/>
        </a:p>
      </dgm:t>
    </dgm:pt>
    <dgm:pt modelId="{0C9ECA8D-031A-4BFB-B4CA-A4CD193985BC}" type="parTrans" cxnId="{CDB29B3C-3352-455A-BE43-8B439FDE460F}">
      <dgm:prSet/>
      <dgm:spPr/>
      <dgm:t>
        <a:bodyPr/>
        <a:lstStyle/>
        <a:p>
          <a:endParaRPr lang="bg-BG"/>
        </a:p>
      </dgm:t>
    </dgm:pt>
    <dgm:pt modelId="{075D4823-D354-4639-9855-1981B61671F2}" type="sibTrans" cxnId="{CDB29B3C-3352-455A-BE43-8B439FDE460F}">
      <dgm:prSet/>
      <dgm:spPr/>
      <dgm:t>
        <a:bodyPr/>
        <a:lstStyle/>
        <a:p>
          <a:endParaRPr lang="bg-BG"/>
        </a:p>
      </dgm:t>
    </dgm:pt>
    <dgm:pt modelId="{DBC7AA67-12AD-4E8F-A6B2-D1954EF300FF}">
      <dgm:prSet custT="1"/>
      <dgm:spPr/>
      <dgm:t>
        <a:bodyPr/>
        <a:lstStyle/>
        <a:p>
          <a:pPr algn="just"/>
          <a:r>
            <a:rPr lang="bg-BG" sz="1400" noProof="0" dirty="0" smtClean="0"/>
            <a:t>НОПАНФИПСЕС, чл. 15, ал. 1</a:t>
          </a:r>
        </a:p>
        <a:p>
          <a:pPr algn="just"/>
          <a:r>
            <a:rPr lang="bg-BG" sz="1400" noProof="0" dirty="0" smtClean="0"/>
            <a:t>Структурите, администриращи европейски фондове, инструменти и програми по чл. 2, </a:t>
          </a:r>
          <a:r>
            <a:rPr lang="bg-BG" sz="1400" b="1" noProof="0" dirty="0" smtClean="0"/>
            <a:t>поддържат досие </a:t>
          </a:r>
          <a:r>
            <a:rPr lang="bg-BG" sz="1400" noProof="0" dirty="0" smtClean="0"/>
            <a:t>за всеки случай на установена нередност</a:t>
          </a:r>
          <a:endParaRPr lang="bg-BG" sz="1400" noProof="0" dirty="0"/>
        </a:p>
      </dgm:t>
    </dgm:pt>
    <dgm:pt modelId="{769AC595-C277-4A95-A2C1-3625D97B448D}" type="parTrans" cxnId="{DA8DD5B1-223A-44FD-9C18-A796AE886334}">
      <dgm:prSet/>
      <dgm:spPr/>
      <dgm:t>
        <a:bodyPr/>
        <a:lstStyle/>
        <a:p>
          <a:endParaRPr lang="bg-BG"/>
        </a:p>
      </dgm:t>
    </dgm:pt>
    <dgm:pt modelId="{A9306034-AB2D-46BB-919E-3E9587542885}" type="sibTrans" cxnId="{DA8DD5B1-223A-44FD-9C18-A796AE886334}">
      <dgm:prSet/>
      <dgm:spPr/>
      <dgm:t>
        <a:bodyPr/>
        <a:lstStyle/>
        <a:p>
          <a:endParaRPr lang="bg-BG"/>
        </a:p>
      </dgm:t>
    </dgm:pt>
    <dgm:pt modelId="{577959CA-A23E-4EAC-AC2A-4C2D9CCF0D2E}">
      <dgm:prSet custT="1"/>
      <dgm:spPr/>
      <dgm:t>
        <a:bodyPr/>
        <a:lstStyle/>
        <a:p>
          <a:pPr algn="just"/>
          <a:r>
            <a:rPr lang="bg-BG" sz="900" noProof="0" dirty="0" smtClean="0"/>
            <a:t>НОПАНФИПСЕС, чл. 15, ал. 2 </a:t>
          </a:r>
        </a:p>
        <a:p>
          <a:pPr algn="just"/>
          <a:r>
            <a:rPr lang="bg-BG" sz="900" noProof="0" dirty="0" smtClean="0"/>
            <a:t>Досието </a:t>
          </a:r>
          <a:r>
            <a:rPr lang="bg-BG" sz="900" b="1" noProof="0" dirty="0" smtClean="0"/>
            <a:t>съдържа</a:t>
          </a:r>
          <a:r>
            <a:rPr lang="bg-BG" sz="900" noProof="0" dirty="0" smtClean="0"/>
            <a:t> цялата относима информация, като задължително включва:</a:t>
          </a:r>
          <a:r>
            <a:rPr lang="bg-BG" sz="900" dirty="0" smtClean="0">
              <a:effectLst/>
              <a:latin typeface="Arial"/>
              <a:ea typeface="Times New Roman"/>
            </a:rPr>
            <a:t>1. преписката по сигнала за нередност съгласно чл. 11, ал. 5; 2. документацията по извършената проверка, в т. ч. всички писмени доказателства по случая; 3. акта за установяване на нередността съгласно чл. 14, ал. 1; 4. извадки от одиторски доклади, когато е приложимо; 5. всякакъв вид кореспонденция, свързана с установяването на нередността, включително относимата кореспонденция с бенефициентите; 6. информация, свързана със съдебни дела и действия на правоохранителните органи, когато е приложимо; 7. финансова информация за нередността, включително за възстановяването на дължимите суми; 8. друга приложима информация.</a:t>
          </a:r>
          <a:endParaRPr lang="bg-BG" sz="900" dirty="0"/>
        </a:p>
      </dgm:t>
    </dgm:pt>
    <dgm:pt modelId="{9DDDDBA0-D09B-4A94-9E5D-FD7BE5771652}" type="sibTrans" cxnId="{3694726D-B755-417B-A9A7-57F664C66DEE}">
      <dgm:prSet/>
      <dgm:spPr/>
      <dgm:t>
        <a:bodyPr/>
        <a:lstStyle/>
        <a:p>
          <a:endParaRPr lang="bg-BG"/>
        </a:p>
      </dgm:t>
    </dgm:pt>
    <dgm:pt modelId="{0B82179C-5031-4040-9C7D-344C034E7610}" type="parTrans" cxnId="{3694726D-B755-417B-A9A7-57F664C66DEE}">
      <dgm:prSet/>
      <dgm:spPr/>
      <dgm:t>
        <a:bodyPr/>
        <a:lstStyle/>
        <a:p>
          <a:endParaRPr lang="bg-BG"/>
        </a:p>
      </dgm:t>
    </dgm:pt>
    <dgm:pt modelId="{D01F9452-FE82-40D2-BC62-2F3DB6CB2620}" type="pres">
      <dgm:prSet presAssocID="{BEAD104B-4EFC-4378-8E21-6065A55F8D8C}" presName="Name0" presStyleCnt="0">
        <dgm:presLayoutVars>
          <dgm:dir/>
          <dgm:animLvl val="lvl"/>
          <dgm:resizeHandles val="exact"/>
        </dgm:presLayoutVars>
      </dgm:prSet>
      <dgm:spPr/>
      <dgm:t>
        <a:bodyPr/>
        <a:lstStyle/>
        <a:p>
          <a:endParaRPr lang="bg-BG"/>
        </a:p>
      </dgm:t>
    </dgm:pt>
    <dgm:pt modelId="{D0BC0C34-CB58-415D-AE9A-FB8BF19019B6}" type="pres">
      <dgm:prSet presAssocID="{704C1A4C-A573-48D3-A2D1-F1F1FA7CEA63}" presName="boxAndChildren" presStyleCnt="0"/>
      <dgm:spPr/>
    </dgm:pt>
    <dgm:pt modelId="{B367EEA5-2FE8-4993-AB1B-4C5B9FD4CB2C}" type="pres">
      <dgm:prSet presAssocID="{704C1A4C-A573-48D3-A2D1-F1F1FA7CEA63}" presName="parentTextBox" presStyleLbl="node1" presStyleIdx="0" presStyleCnt="3"/>
      <dgm:spPr/>
      <dgm:t>
        <a:bodyPr/>
        <a:lstStyle/>
        <a:p>
          <a:endParaRPr lang="bg-BG"/>
        </a:p>
      </dgm:t>
    </dgm:pt>
    <dgm:pt modelId="{0E384D71-D20B-4D7D-91BD-5CCADBF09123}" type="pres">
      <dgm:prSet presAssocID="{704C1A4C-A573-48D3-A2D1-F1F1FA7CEA63}" presName="entireBox" presStyleLbl="node1" presStyleIdx="0" presStyleCnt="3" custLinFactNeighborY="-15144"/>
      <dgm:spPr/>
      <dgm:t>
        <a:bodyPr/>
        <a:lstStyle/>
        <a:p>
          <a:endParaRPr lang="bg-BG"/>
        </a:p>
      </dgm:t>
    </dgm:pt>
    <dgm:pt modelId="{4535A0F0-009A-4830-A6BB-9F5B770291C7}" type="pres">
      <dgm:prSet presAssocID="{704C1A4C-A573-48D3-A2D1-F1F1FA7CEA63}" presName="descendantBox" presStyleCnt="0"/>
      <dgm:spPr/>
    </dgm:pt>
    <dgm:pt modelId="{F06ABCE4-7022-401C-B232-FE1425E36244}" type="pres">
      <dgm:prSet presAssocID="{DBC7AA67-12AD-4E8F-A6B2-D1954EF300FF}" presName="childTextBox" presStyleLbl="fgAccFollowNode1" presStyleIdx="0" presStyleCnt="6" custScaleX="49295" custScaleY="239593" custLinFactNeighborX="-352" custLinFactNeighborY="9185">
        <dgm:presLayoutVars>
          <dgm:bulletEnabled val="1"/>
        </dgm:presLayoutVars>
      </dgm:prSet>
      <dgm:spPr/>
      <dgm:t>
        <a:bodyPr/>
        <a:lstStyle/>
        <a:p>
          <a:endParaRPr lang="bg-BG"/>
        </a:p>
      </dgm:t>
    </dgm:pt>
    <dgm:pt modelId="{8658FB98-CB91-4508-84E2-23550AF76A8D}" type="pres">
      <dgm:prSet presAssocID="{577959CA-A23E-4EAC-AC2A-4C2D9CCF0D2E}" presName="childTextBox" presStyleLbl="fgAccFollowNode1" presStyleIdx="1" presStyleCnt="6" custScaleX="50196" custScaleY="236862" custLinFactNeighborX="-1" custLinFactNeighborY="8740">
        <dgm:presLayoutVars>
          <dgm:bulletEnabled val="1"/>
        </dgm:presLayoutVars>
      </dgm:prSet>
      <dgm:spPr/>
      <dgm:t>
        <a:bodyPr/>
        <a:lstStyle/>
        <a:p>
          <a:endParaRPr lang="bg-BG"/>
        </a:p>
      </dgm:t>
    </dgm:pt>
    <dgm:pt modelId="{042CC794-4DF1-4C97-A17B-65088F7EBAD3}" type="pres">
      <dgm:prSet presAssocID="{0159A52F-40E7-44B7-9E1A-CF6C1FBE2C7F}" presName="sp" presStyleCnt="0"/>
      <dgm:spPr/>
    </dgm:pt>
    <dgm:pt modelId="{397474DB-0836-4038-9DE2-3348540986D7}" type="pres">
      <dgm:prSet presAssocID="{203035A1-0389-48E2-BEEA-5ED90E9869F6}" presName="arrowAndChildren" presStyleCnt="0"/>
      <dgm:spPr/>
    </dgm:pt>
    <dgm:pt modelId="{75B7BDB5-2D76-4F0D-B8D0-BF57ACF1B6F6}" type="pres">
      <dgm:prSet presAssocID="{203035A1-0389-48E2-BEEA-5ED90E9869F6}" presName="parentTextArrow" presStyleLbl="node1" presStyleIdx="0" presStyleCnt="3"/>
      <dgm:spPr/>
      <dgm:t>
        <a:bodyPr/>
        <a:lstStyle/>
        <a:p>
          <a:endParaRPr lang="bg-BG"/>
        </a:p>
      </dgm:t>
    </dgm:pt>
    <dgm:pt modelId="{E597EB05-F379-4222-933A-900D36897E7E}" type="pres">
      <dgm:prSet presAssocID="{203035A1-0389-48E2-BEEA-5ED90E9869F6}" presName="arrow" presStyleLbl="node1" presStyleIdx="1" presStyleCnt="3" custScaleY="82114" custLinFactNeighborY="-5987"/>
      <dgm:spPr/>
      <dgm:t>
        <a:bodyPr/>
        <a:lstStyle/>
        <a:p>
          <a:endParaRPr lang="bg-BG"/>
        </a:p>
      </dgm:t>
    </dgm:pt>
    <dgm:pt modelId="{388B90F5-0137-4193-9C51-5C67E92A782B}" type="pres">
      <dgm:prSet presAssocID="{203035A1-0389-48E2-BEEA-5ED90E9869F6}" presName="descendantArrow" presStyleCnt="0"/>
      <dgm:spPr/>
    </dgm:pt>
    <dgm:pt modelId="{309A2E51-200A-4908-96A7-D85A864750CF}" type="pres">
      <dgm:prSet presAssocID="{E6228BDC-BDA7-4517-B931-74FC311DDD3C}" presName="childTextArrow" presStyleLbl="fgAccFollowNode1" presStyleIdx="2" presStyleCnt="6" custScaleX="50074" custScaleY="112390" custLinFactNeighborX="-430" custLinFactNeighborY="-19005">
        <dgm:presLayoutVars>
          <dgm:bulletEnabled val="1"/>
        </dgm:presLayoutVars>
      </dgm:prSet>
      <dgm:spPr/>
      <dgm:t>
        <a:bodyPr/>
        <a:lstStyle/>
        <a:p>
          <a:endParaRPr lang="bg-BG"/>
        </a:p>
      </dgm:t>
    </dgm:pt>
    <dgm:pt modelId="{9DA41A9C-3A35-40CF-B21B-AAEE0FCF906E}" type="pres">
      <dgm:prSet presAssocID="{87204D7D-BCCA-4C18-AE51-A5C58D5083B8}" presName="childTextArrow" presStyleLbl="fgAccFollowNode1" presStyleIdx="3" presStyleCnt="6" custScaleX="49067" custScaleY="112809" custLinFactNeighborX="-53" custLinFactNeighborY="-18795">
        <dgm:presLayoutVars>
          <dgm:bulletEnabled val="1"/>
        </dgm:presLayoutVars>
      </dgm:prSet>
      <dgm:spPr/>
      <dgm:t>
        <a:bodyPr/>
        <a:lstStyle/>
        <a:p>
          <a:endParaRPr lang="bg-BG"/>
        </a:p>
      </dgm:t>
    </dgm:pt>
    <dgm:pt modelId="{E3B77E8A-7A15-4F9D-B11F-0D7AD17D6D95}" type="pres">
      <dgm:prSet presAssocID="{5FBBE957-AD47-44DF-B289-F190D8EE3262}" presName="sp" presStyleCnt="0"/>
      <dgm:spPr/>
    </dgm:pt>
    <dgm:pt modelId="{4C561B58-369C-49B7-B1D7-482F4FF113A9}" type="pres">
      <dgm:prSet presAssocID="{20A90E5E-F61E-41DD-8034-F25DBCD74662}" presName="arrowAndChildren" presStyleCnt="0"/>
      <dgm:spPr/>
    </dgm:pt>
    <dgm:pt modelId="{ABE89BCD-5C90-4AF8-9C6B-87B9443CBE3F}" type="pres">
      <dgm:prSet presAssocID="{20A90E5E-F61E-41DD-8034-F25DBCD74662}" presName="parentTextArrow" presStyleLbl="node1" presStyleIdx="1" presStyleCnt="3"/>
      <dgm:spPr/>
      <dgm:t>
        <a:bodyPr/>
        <a:lstStyle/>
        <a:p>
          <a:endParaRPr lang="bg-BG"/>
        </a:p>
      </dgm:t>
    </dgm:pt>
    <dgm:pt modelId="{0B977B9C-5A45-49CC-A502-C21464B33C39}" type="pres">
      <dgm:prSet presAssocID="{20A90E5E-F61E-41DD-8034-F25DBCD74662}" presName="arrow" presStyleLbl="node1" presStyleIdx="2" presStyleCnt="3" custScaleY="120544"/>
      <dgm:spPr/>
      <dgm:t>
        <a:bodyPr/>
        <a:lstStyle/>
        <a:p>
          <a:endParaRPr lang="bg-BG"/>
        </a:p>
      </dgm:t>
    </dgm:pt>
    <dgm:pt modelId="{E7F03465-1D08-412E-8B81-02E44BC76431}" type="pres">
      <dgm:prSet presAssocID="{20A90E5E-F61E-41DD-8034-F25DBCD74662}" presName="descendantArrow" presStyleCnt="0"/>
      <dgm:spPr/>
    </dgm:pt>
    <dgm:pt modelId="{8FB2F1CF-96F9-4DC6-955E-E9DBCD59C5EC}" type="pres">
      <dgm:prSet presAssocID="{37E6DE74-3D43-41EB-A31B-D7DD2223CE15}" presName="childTextArrow" presStyleLbl="fgAccFollowNode1" presStyleIdx="4" presStyleCnt="6" custScaleX="49104" custScaleY="184344" custLinFactNeighborX="-445" custLinFactNeighborY="-6434">
        <dgm:presLayoutVars>
          <dgm:bulletEnabled val="1"/>
        </dgm:presLayoutVars>
      </dgm:prSet>
      <dgm:spPr/>
      <dgm:t>
        <a:bodyPr/>
        <a:lstStyle/>
        <a:p>
          <a:endParaRPr lang="bg-BG"/>
        </a:p>
      </dgm:t>
    </dgm:pt>
    <dgm:pt modelId="{85C49880-80CE-498D-992B-2E2367CCC834}" type="pres">
      <dgm:prSet presAssocID="{222AF7A6-F568-4807-934E-E15034952965}" presName="childTextArrow" presStyleLbl="fgAccFollowNode1" presStyleIdx="5" presStyleCnt="6" custScaleX="50006" custScaleY="182999" custLinFactNeighborX="1" custLinFactNeighborY="-8182">
        <dgm:presLayoutVars>
          <dgm:bulletEnabled val="1"/>
        </dgm:presLayoutVars>
      </dgm:prSet>
      <dgm:spPr/>
      <dgm:t>
        <a:bodyPr/>
        <a:lstStyle/>
        <a:p>
          <a:endParaRPr lang="bg-BG"/>
        </a:p>
      </dgm:t>
    </dgm:pt>
  </dgm:ptLst>
  <dgm:cxnLst>
    <dgm:cxn modelId="{06F44A4C-B4AF-4E30-A640-FE233C26FAF9}" srcId="{BEAD104B-4EFC-4378-8E21-6065A55F8D8C}" destId="{20A90E5E-F61E-41DD-8034-F25DBCD74662}" srcOrd="0" destOrd="0" parTransId="{6CFED5BB-3911-4973-9435-EE58D0CD9E5F}" sibTransId="{5FBBE957-AD47-44DF-B289-F190D8EE3262}"/>
    <dgm:cxn modelId="{AC661C1B-4D04-48BB-8A36-58DF4FA23B20}" srcId="{BEAD104B-4EFC-4378-8E21-6065A55F8D8C}" destId="{704C1A4C-A573-48D3-A2D1-F1F1FA7CEA63}" srcOrd="2" destOrd="0" parTransId="{048DFEB6-7D4A-427B-B9EF-C9FAD18D59EC}" sibTransId="{22A50C37-C063-4848-A7CA-4E3C7E791360}"/>
    <dgm:cxn modelId="{C1BF714B-AFFA-4DC0-A9C6-4979A86D9715}" srcId="{20A90E5E-F61E-41DD-8034-F25DBCD74662}" destId="{37E6DE74-3D43-41EB-A31B-D7DD2223CE15}" srcOrd="0" destOrd="0" parTransId="{D936D6C8-3A63-4650-B045-3F75C4AA60F5}" sibTransId="{C3AA58D4-08E0-4BE1-A1D2-4030A254FAF3}"/>
    <dgm:cxn modelId="{49877CCA-83C3-43EC-B48E-3F1AE25CFA67}" srcId="{BEAD104B-4EFC-4378-8E21-6065A55F8D8C}" destId="{203035A1-0389-48E2-BEEA-5ED90E9869F6}" srcOrd="1" destOrd="0" parTransId="{B7EFFC5E-343C-4F1A-9A0C-48650E51B76D}" sibTransId="{0159A52F-40E7-44B7-9E1A-CF6C1FBE2C7F}"/>
    <dgm:cxn modelId="{E265AC59-DF8B-4168-AB0E-A0D926FCE85E}" type="presOf" srcId="{704C1A4C-A573-48D3-A2D1-F1F1FA7CEA63}" destId="{B367EEA5-2FE8-4993-AB1B-4C5B9FD4CB2C}" srcOrd="0" destOrd="0" presId="urn:microsoft.com/office/officeart/2005/8/layout/process4"/>
    <dgm:cxn modelId="{BCF3D3C1-4747-41D5-AF69-702D43D3D3A2}" type="presOf" srcId="{704C1A4C-A573-48D3-A2D1-F1F1FA7CEA63}" destId="{0E384D71-D20B-4D7D-91BD-5CCADBF09123}" srcOrd="1" destOrd="0" presId="urn:microsoft.com/office/officeart/2005/8/layout/process4"/>
    <dgm:cxn modelId="{6812F7D9-6B46-48D6-BB73-9F567261A244}" type="presOf" srcId="{37E6DE74-3D43-41EB-A31B-D7DD2223CE15}" destId="{8FB2F1CF-96F9-4DC6-955E-E9DBCD59C5EC}" srcOrd="0" destOrd="0" presId="urn:microsoft.com/office/officeart/2005/8/layout/process4"/>
    <dgm:cxn modelId="{9EE24815-9AB9-4C8A-BD3C-52DF1884BB09}" type="presOf" srcId="{20A90E5E-F61E-41DD-8034-F25DBCD74662}" destId="{0B977B9C-5A45-49CC-A502-C21464B33C39}" srcOrd="1" destOrd="0" presId="urn:microsoft.com/office/officeart/2005/8/layout/process4"/>
    <dgm:cxn modelId="{DA8DD5B1-223A-44FD-9C18-A796AE886334}" srcId="{704C1A4C-A573-48D3-A2D1-F1F1FA7CEA63}" destId="{DBC7AA67-12AD-4E8F-A6B2-D1954EF300FF}" srcOrd="0" destOrd="0" parTransId="{769AC595-C277-4A95-A2C1-3625D97B448D}" sibTransId="{A9306034-AB2D-46BB-919E-3E9587542885}"/>
    <dgm:cxn modelId="{6C14E22B-2F00-4D80-8D2D-7D11A93E48D3}" srcId="{20A90E5E-F61E-41DD-8034-F25DBCD74662}" destId="{222AF7A6-F568-4807-934E-E15034952965}" srcOrd="1" destOrd="0" parTransId="{40D4ED58-4B32-4FAA-A815-53EE4B5B2AE1}" sibTransId="{F84EFE6A-39EF-4D45-A3E6-6DF9AC72B52F}"/>
    <dgm:cxn modelId="{AE31D798-DAA7-4E5F-9220-E2DDD0F0A4C8}" type="presOf" srcId="{E6228BDC-BDA7-4517-B931-74FC311DDD3C}" destId="{309A2E51-200A-4908-96A7-D85A864750CF}" srcOrd="0" destOrd="0" presId="urn:microsoft.com/office/officeart/2005/8/layout/process4"/>
    <dgm:cxn modelId="{E40D5FE6-15DE-451E-A274-5141CEC74875}" type="presOf" srcId="{203035A1-0389-48E2-BEEA-5ED90E9869F6}" destId="{E597EB05-F379-4222-933A-900D36897E7E}" srcOrd="1" destOrd="0" presId="urn:microsoft.com/office/officeart/2005/8/layout/process4"/>
    <dgm:cxn modelId="{3E76813B-66DF-4D6F-9186-C2C160D20989}" type="presOf" srcId="{222AF7A6-F568-4807-934E-E15034952965}" destId="{85C49880-80CE-498D-992B-2E2367CCC834}" srcOrd="0" destOrd="0" presId="urn:microsoft.com/office/officeart/2005/8/layout/process4"/>
    <dgm:cxn modelId="{899B3667-4FBE-4F2F-B383-53AEB3C08919}" type="presOf" srcId="{DBC7AA67-12AD-4E8F-A6B2-D1954EF300FF}" destId="{F06ABCE4-7022-401C-B232-FE1425E36244}" srcOrd="0" destOrd="0" presId="urn:microsoft.com/office/officeart/2005/8/layout/process4"/>
    <dgm:cxn modelId="{F32469D6-F64A-49A9-ACDE-F9DF44353F79}" type="presOf" srcId="{BEAD104B-4EFC-4378-8E21-6065A55F8D8C}" destId="{D01F9452-FE82-40D2-BC62-2F3DB6CB2620}" srcOrd="0" destOrd="0" presId="urn:microsoft.com/office/officeart/2005/8/layout/process4"/>
    <dgm:cxn modelId="{C3339AD3-9F8B-4B1B-A527-6FD98D7C6B38}" type="presOf" srcId="{203035A1-0389-48E2-BEEA-5ED90E9869F6}" destId="{75B7BDB5-2D76-4F0D-B8D0-BF57ACF1B6F6}" srcOrd="0" destOrd="0" presId="urn:microsoft.com/office/officeart/2005/8/layout/process4"/>
    <dgm:cxn modelId="{CDB29B3C-3352-455A-BE43-8B439FDE460F}" srcId="{203035A1-0389-48E2-BEEA-5ED90E9869F6}" destId="{87204D7D-BCCA-4C18-AE51-A5C58D5083B8}" srcOrd="1" destOrd="0" parTransId="{0C9ECA8D-031A-4BFB-B4CA-A4CD193985BC}" sibTransId="{075D4823-D354-4639-9855-1981B61671F2}"/>
    <dgm:cxn modelId="{D8E11667-F6C8-4A69-90A4-52A25691CF81}" type="presOf" srcId="{577959CA-A23E-4EAC-AC2A-4C2D9CCF0D2E}" destId="{8658FB98-CB91-4508-84E2-23550AF76A8D}" srcOrd="0" destOrd="0" presId="urn:microsoft.com/office/officeart/2005/8/layout/process4"/>
    <dgm:cxn modelId="{C007AF34-4A76-4979-A56A-A628C982E5B9}" srcId="{203035A1-0389-48E2-BEEA-5ED90E9869F6}" destId="{E6228BDC-BDA7-4517-B931-74FC311DDD3C}" srcOrd="0" destOrd="0" parTransId="{63333AC1-6CEE-43D3-B50D-6C5D1F8B1BC8}" sibTransId="{3F31D204-A019-42A1-91E8-83745929506E}"/>
    <dgm:cxn modelId="{B2DB2EA9-49DD-40E7-A257-45CC6BA03060}" type="presOf" srcId="{87204D7D-BCCA-4C18-AE51-A5C58D5083B8}" destId="{9DA41A9C-3A35-40CF-B21B-AAEE0FCF906E}" srcOrd="0" destOrd="0" presId="urn:microsoft.com/office/officeart/2005/8/layout/process4"/>
    <dgm:cxn modelId="{83D45F1D-5446-4474-85D1-92E8B2838BCA}" type="presOf" srcId="{20A90E5E-F61E-41DD-8034-F25DBCD74662}" destId="{ABE89BCD-5C90-4AF8-9C6B-87B9443CBE3F}" srcOrd="0" destOrd="0" presId="urn:microsoft.com/office/officeart/2005/8/layout/process4"/>
    <dgm:cxn modelId="{3694726D-B755-417B-A9A7-57F664C66DEE}" srcId="{704C1A4C-A573-48D3-A2D1-F1F1FA7CEA63}" destId="{577959CA-A23E-4EAC-AC2A-4C2D9CCF0D2E}" srcOrd="1" destOrd="0" parTransId="{0B82179C-5031-4040-9C7D-344C034E7610}" sibTransId="{9DDDDBA0-D09B-4A94-9E5D-FD7BE5771652}"/>
    <dgm:cxn modelId="{583E8476-A54C-4E36-92AE-4FBF12F50190}" type="presParOf" srcId="{D01F9452-FE82-40D2-BC62-2F3DB6CB2620}" destId="{D0BC0C34-CB58-415D-AE9A-FB8BF19019B6}" srcOrd="0" destOrd="0" presId="urn:microsoft.com/office/officeart/2005/8/layout/process4"/>
    <dgm:cxn modelId="{E7CA306F-08B5-40FD-9FFE-76C57DF393C0}" type="presParOf" srcId="{D0BC0C34-CB58-415D-AE9A-FB8BF19019B6}" destId="{B367EEA5-2FE8-4993-AB1B-4C5B9FD4CB2C}" srcOrd="0" destOrd="0" presId="urn:microsoft.com/office/officeart/2005/8/layout/process4"/>
    <dgm:cxn modelId="{8439352C-59C1-4B28-927F-51521FDC4B5E}" type="presParOf" srcId="{D0BC0C34-CB58-415D-AE9A-FB8BF19019B6}" destId="{0E384D71-D20B-4D7D-91BD-5CCADBF09123}" srcOrd="1" destOrd="0" presId="urn:microsoft.com/office/officeart/2005/8/layout/process4"/>
    <dgm:cxn modelId="{167CBD1C-2983-4ADB-ABED-53D4E02C4BDE}" type="presParOf" srcId="{D0BC0C34-CB58-415D-AE9A-FB8BF19019B6}" destId="{4535A0F0-009A-4830-A6BB-9F5B770291C7}" srcOrd="2" destOrd="0" presId="urn:microsoft.com/office/officeart/2005/8/layout/process4"/>
    <dgm:cxn modelId="{591DB3DE-BDA6-4AB1-B53D-28C50E1647DE}" type="presParOf" srcId="{4535A0F0-009A-4830-A6BB-9F5B770291C7}" destId="{F06ABCE4-7022-401C-B232-FE1425E36244}" srcOrd="0" destOrd="0" presId="urn:microsoft.com/office/officeart/2005/8/layout/process4"/>
    <dgm:cxn modelId="{DE88DAAB-DD63-467B-9FD5-E7BDA12D4E93}" type="presParOf" srcId="{4535A0F0-009A-4830-A6BB-9F5B770291C7}" destId="{8658FB98-CB91-4508-84E2-23550AF76A8D}" srcOrd="1" destOrd="0" presId="urn:microsoft.com/office/officeart/2005/8/layout/process4"/>
    <dgm:cxn modelId="{7CF439AD-7307-4734-9D24-81CD6B2A6C6B}" type="presParOf" srcId="{D01F9452-FE82-40D2-BC62-2F3DB6CB2620}" destId="{042CC794-4DF1-4C97-A17B-65088F7EBAD3}" srcOrd="1" destOrd="0" presId="urn:microsoft.com/office/officeart/2005/8/layout/process4"/>
    <dgm:cxn modelId="{55A96F72-5208-43E7-AEF4-912265775CC1}" type="presParOf" srcId="{D01F9452-FE82-40D2-BC62-2F3DB6CB2620}" destId="{397474DB-0836-4038-9DE2-3348540986D7}" srcOrd="2" destOrd="0" presId="urn:microsoft.com/office/officeart/2005/8/layout/process4"/>
    <dgm:cxn modelId="{0063B3A8-B828-4C27-8E5F-F407A907A8A2}" type="presParOf" srcId="{397474DB-0836-4038-9DE2-3348540986D7}" destId="{75B7BDB5-2D76-4F0D-B8D0-BF57ACF1B6F6}" srcOrd="0" destOrd="0" presId="urn:microsoft.com/office/officeart/2005/8/layout/process4"/>
    <dgm:cxn modelId="{92C07F64-AF84-4D0C-B15B-CAC284C9DC5C}" type="presParOf" srcId="{397474DB-0836-4038-9DE2-3348540986D7}" destId="{E597EB05-F379-4222-933A-900D36897E7E}" srcOrd="1" destOrd="0" presId="urn:microsoft.com/office/officeart/2005/8/layout/process4"/>
    <dgm:cxn modelId="{4C802558-AE2B-4163-8BD5-838454226B17}" type="presParOf" srcId="{397474DB-0836-4038-9DE2-3348540986D7}" destId="{388B90F5-0137-4193-9C51-5C67E92A782B}" srcOrd="2" destOrd="0" presId="urn:microsoft.com/office/officeart/2005/8/layout/process4"/>
    <dgm:cxn modelId="{0E72B67D-561A-4CA7-96B0-93A2C4FDE5DF}" type="presParOf" srcId="{388B90F5-0137-4193-9C51-5C67E92A782B}" destId="{309A2E51-200A-4908-96A7-D85A864750CF}" srcOrd="0" destOrd="0" presId="urn:microsoft.com/office/officeart/2005/8/layout/process4"/>
    <dgm:cxn modelId="{562BEFA1-56F5-4545-8227-AE171E36F839}" type="presParOf" srcId="{388B90F5-0137-4193-9C51-5C67E92A782B}" destId="{9DA41A9C-3A35-40CF-B21B-AAEE0FCF906E}" srcOrd="1" destOrd="0" presId="urn:microsoft.com/office/officeart/2005/8/layout/process4"/>
    <dgm:cxn modelId="{53F0D438-5F75-4FA9-A151-7DCCF91C4B50}" type="presParOf" srcId="{D01F9452-FE82-40D2-BC62-2F3DB6CB2620}" destId="{E3B77E8A-7A15-4F9D-B11F-0D7AD17D6D95}" srcOrd="3" destOrd="0" presId="urn:microsoft.com/office/officeart/2005/8/layout/process4"/>
    <dgm:cxn modelId="{978C4EE5-A403-428C-A30F-6C8E06198A53}" type="presParOf" srcId="{D01F9452-FE82-40D2-BC62-2F3DB6CB2620}" destId="{4C561B58-369C-49B7-B1D7-482F4FF113A9}" srcOrd="4" destOrd="0" presId="urn:microsoft.com/office/officeart/2005/8/layout/process4"/>
    <dgm:cxn modelId="{AAFB213E-B943-43CD-8F76-80F7C1F7F50C}" type="presParOf" srcId="{4C561B58-369C-49B7-B1D7-482F4FF113A9}" destId="{ABE89BCD-5C90-4AF8-9C6B-87B9443CBE3F}" srcOrd="0" destOrd="0" presId="urn:microsoft.com/office/officeart/2005/8/layout/process4"/>
    <dgm:cxn modelId="{7A4384D8-50CE-4D63-A685-AE9679DB6ADE}" type="presParOf" srcId="{4C561B58-369C-49B7-B1D7-482F4FF113A9}" destId="{0B977B9C-5A45-49CC-A502-C21464B33C39}" srcOrd="1" destOrd="0" presId="urn:microsoft.com/office/officeart/2005/8/layout/process4"/>
    <dgm:cxn modelId="{DF2B5A6A-3229-43B2-B9D3-7C222B17D1C5}" type="presParOf" srcId="{4C561B58-369C-49B7-B1D7-482F4FF113A9}" destId="{E7F03465-1D08-412E-8B81-02E44BC76431}" srcOrd="2" destOrd="0" presId="urn:microsoft.com/office/officeart/2005/8/layout/process4"/>
    <dgm:cxn modelId="{5893BF08-6EEF-45FB-B07C-29358CB8F1A9}" type="presParOf" srcId="{E7F03465-1D08-412E-8B81-02E44BC76431}" destId="{8FB2F1CF-96F9-4DC6-955E-E9DBCD59C5EC}" srcOrd="0" destOrd="0" presId="urn:microsoft.com/office/officeart/2005/8/layout/process4"/>
    <dgm:cxn modelId="{A02D69AE-A94A-42DA-BA44-87C6805BACA9}" type="presParOf" srcId="{E7F03465-1D08-412E-8B81-02E44BC76431}" destId="{85C49880-80CE-498D-992B-2E2367CCC834}"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94CE46-06AC-4EBE-8497-3D4801BF3D3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bg-BG"/>
        </a:p>
      </dgm:t>
    </dgm:pt>
    <dgm:pt modelId="{8896A60B-2E93-42AF-8FA2-ABD25A588F89}">
      <dgm:prSet phldrT="[Text]" custT="1"/>
      <dgm:spPr/>
      <dgm:t>
        <a:bodyPr/>
        <a:lstStyle/>
        <a:p>
          <a:r>
            <a:rPr lang="bg-BG" sz="2000" dirty="0" smtClean="0"/>
            <a:t>Въвеждане на информацията в ИСУН</a:t>
          </a:r>
          <a:endParaRPr lang="bg-BG" sz="2000" dirty="0"/>
        </a:p>
      </dgm:t>
    </dgm:pt>
    <dgm:pt modelId="{2101F702-4631-4507-A7BD-99A18C2FE3BB}" type="parTrans" cxnId="{97E07925-4866-4DED-BC55-C16140ACE02D}">
      <dgm:prSet/>
      <dgm:spPr/>
      <dgm:t>
        <a:bodyPr/>
        <a:lstStyle/>
        <a:p>
          <a:endParaRPr lang="bg-BG"/>
        </a:p>
      </dgm:t>
    </dgm:pt>
    <dgm:pt modelId="{45020712-9D7B-4291-93CB-45E6ED8D0447}" type="sibTrans" cxnId="{97E07925-4866-4DED-BC55-C16140ACE02D}">
      <dgm:prSet/>
      <dgm:spPr/>
      <dgm:t>
        <a:bodyPr/>
        <a:lstStyle/>
        <a:p>
          <a:endParaRPr lang="bg-BG"/>
        </a:p>
      </dgm:t>
    </dgm:pt>
    <dgm:pt modelId="{2C4246D6-419F-4568-AC52-DC29A51242DB}">
      <dgm:prSet phldrT="[Text]" custT="1"/>
      <dgm:spPr/>
      <dgm:t>
        <a:bodyPr/>
        <a:lstStyle/>
        <a:p>
          <a:pPr algn="just"/>
          <a:r>
            <a:rPr lang="bg-BG" sz="1600" dirty="0" smtClean="0"/>
            <a:t>Информацията от досието се отразява в ИСУН</a:t>
          </a:r>
          <a:endParaRPr lang="bg-BG" sz="1600" dirty="0"/>
        </a:p>
      </dgm:t>
    </dgm:pt>
    <dgm:pt modelId="{B41D2A3B-265C-4A00-AE94-A28ECCA025D9}" type="parTrans" cxnId="{111A9958-FAF8-4041-A72C-F5E949C5E061}">
      <dgm:prSet/>
      <dgm:spPr/>
      <dgm:t>
        <a:bodyPr/>
        <a:lstStyle/>
        <a:p>
          <a:endParaRPr lang="bg-BG"/>
        </a:p>
      </dgm:t>
    </dgm:pt>
    <dgm:pt modelId="{1A18679C-6C12-41AC-A9C5-BBDD86217C87}" type="sibTrans" cxnId="{111A9958-FAF8-4041-A72C-F5E949C5E061}">
      <dgm:prSet/>
      <dgm:spPr/>
      <dgm:t>
        <a:bodyPr/>
        <a:lstStyle/>
        <a:p>
          <a:endParaRPr lang="bg-BG"/>
        </a:p>
      </dgm:t>
    </dgm:pt>
    <dgm:pt modelId="{5CEAB630-3986-4230-970E-6F2B9D8014BB}">
      <dgm:prSet phldrT="[Text]" custT="1"/>
      <dgm:spPr/>
      <dgm:t>
        <a:bodyPr/>
        <a:lstStyle/>
        <a:p>
          <a:pPr algn="just"/>
          <a:r>
            <a:rPr lang="bg-BG" sz="1400" dirty="0" smtClean="0"/>
            <a:t>В ИСУН не може да има данни, за които няма информация в документите от досието или да липсва информация от досието</a:t>
          </a:r>
          <a:endParaRPr lang="bg-BG" sz="1400" dirty="0"/>
        </a:p>
      </dgm:t>
    </dgm:pt>
    <dgm:pt modelId="{46055B42-D9A5-4120-A2E4-70B84C07746F}" type="parTrans" cxnId="{95D6B3B2-4CD7-48BB-9265-91BDF03348C1}">
      <dgm:prSet/>
      <dgm:spPr/>
      <dgm:t>
        <a:bodyPr/>
        <a:lstStyle/>
        <a:p>
          <a:endParaRPr lang="bg-BG"/>
        </a:p>
      </dgm:t>
    </dgm:pt>
    <dgm:pt modelId="{95F579B7-BC1A-4B18-91DD-294FC8DAE144}" type="sibTrans" cxnId="{95D6B3B2-4CD7-48BB-9265-91BDF03348C1}">
      <dgm:prSet/>
      <dgm:spPr/>
      <dgm:t>
        <a:bodyPr/>
        <a:lstStyle/>
        <a:p>
          <a:endParaRPr lang="bg-BG"/>
        </a:p>
      </dgm:t>
    </dgm:pt>
    <dgm:pt modelId="{5082D9B2-AA9D-4799-AFD2-9EB53FA140F7}">
      <dgm:prSet phldrT="[Text]" custT="1"/>
      <dgm:spPr/>
      <dgm:t>
        <a:bodyPr/>
        <a:lstStyle/>
        <a:p>
          <a:r>
            <a:rPr lang="bg-BG" sz="2000" dirty="0" smtClean="0"/>
            <a:t>Въвеждане на информацията в </a:t>
          </a:r>
          <a:r>
            <a:rPr lang="en-US" sz="2000" dirty="0" smtClean="0"/>
            <a:t>IMS</a:t>
          </a:r>
        </a:p>
        <a:p>
          <a:r>
            <a:rPr lang="bg-BG" sz="2000" dirty="0" smtClean="0"/>
            <a:t>Съгласно Ръководство за потребителя на ОЛАФ</a:t>
          </a:r>
          <a:endParaRPr lang="bg-BG" sz="2000" dirty="0"/>
        </a:p>
      </dgm:t>
    </dgm:pt>
    <dgm:pt modelId="{F0BAE77B-5352-46FC-B8CF-057F6558013B}" type="parTrans" cxnId="{3C4688EB-F00A-4737-98FE-B099B0B21146}">
      <dgm:prSet/>
      <dgm:spPr/>
      <dgm:t>
        <a:bodyPr/>
        <a:lstStyle/>
        <a:p>
          <a:endParaRPr lang="bg-BG"/>
        </a:p>
      </dgm:t>
    </dgm:pt>
    <dgm:pt modelId="{4CF4DCB4-8D7A-4FEF-A831-987B5E533C19}" type="sibTrans" cxnId="{3C4688EB-F00A-4737-98FE-B099B0B21146}">
      <dgm:prSet/>
      <dgm:spPr/>
      <dgm:t>
        <a:bodyPr/>
        <a:lstStyle/>
        <a:p>
          <a:endParaRPr lang="bg-BG"/>
        </a:p>
      </dgm:t>
    </dgm:pt>
    <dgm:pt modelId="{A46A4B2C-4198-4DAD-8B4B-1D9F83F6CE5D}">
      <dgm:prSet phldrT="[Text]" custT="1"/>
      <dgm:spPr/>
      <dgm:t>
        <a:bodyPr/>
        <a:lstStyle/>
        <a:p>
          <a:pPr algn="just"/>
          <a:r>
            <a:rPr lang="bg-BG" sz="1600" dirty="0" smtClean="0"/>
            <a:t>Информацията от досието се отразява в </a:t>
          </a:r>
          <a:r>
            <a:rPr lang="en-US" sz="1600" dirty="0" smtClean="0"/>
            <a:t>IMS</a:t>
          </a:r>
          <a:endParaRPr lang="bg-BG" sz="1600" dirty="0"/>
        </a:p>
      </dgm:t>
    </dgm:pt>
    <dgm:pt modelId="{5ED69ED6-D34B-476C-8243-7C681E89AECD}" type="parTrans" cxnId="{349032F9-37D5-42AB-BF44-D8DFC18352F9}">
      <dgm:prSet/>
      <dgm:spPr/>
      <dgm:t>
        <a:bodyPr/>
        <a:lstStyle/>
        <a:p>
          <a:endParaRPr lang="bg-BG"/>
        </a:p>
      </dgm:t>
    </dgm:pt>
    <dgm:pt modelId="{3DB6DCA5-1917-466E-ABD5-F2A3EE35FE69}" type="sibTrans" cxnId="{349032F9-37D5-42AB-BF44-D8DFC18352F9}">
      <dgm:prSet/>
      <dgm:spPr/>
      <dgm:t>
        <a:bodyPr/>
        <a:lstStyle/>
        <a:p>
          <a:endParaRPr lang="bg-BG"/>
        </a:p>
      </dgm:t>
    </dgm:pt>
    <dgm:pt modelId="{5FA58A9D-B42B-444E-8A34-E5CCACB33E3B}">
      <dgm:prSet phldrT="[Text]" custT="1"/>
      <dgm:spPr/>
      <dgm:t>
        <a:bodyPr/>
        <a:lstStyle/>
        <a:p>
          <a:r>
            <a:rPr lang="bg-BG" sz="2000" dirty="0" smtClean="0"/>
            <a:t>Изготвяне на писмо за докладване на нередности</a:t>
          </a:r>
          <a:endParaRPr lang="bg-BG" sz="2000" dirty="0"/>
        </a:p>
      </dgm:t>
    </dgm:pt>
    <dgm:pt modelId="{729A3399-3588-4A24-989A-8DC0D756DBC6}" type="parTrans" cxnId="{C2849C07-8C2E-43D2-82C5-95E35147E28E}">
      <dgm:prSet/>
      <dgm:spPr/>
      <dgm:t>
        <a:bodyPr/>
        <a:lstStyle/>
        <a:p>
          <a:endParaRPr lang="bg-BG"/>
        </a:p>
      </dgm:t>
    </dgm:pt>
    <dgm:pt modelId="{3D1EE4B8-E584-44E8-9ADE-83994881501A}" type="sibTrans" cxnId="{C2849C07-8C2E-43D2-82C5-95E35147E28E}">
      <dgm:prSet/>
      <dgm:spPr/>
      <dgm:t>
        <a:bodyPr/>
        <a:lstStyle/>
        <a:p>
          <a:endParaRPr lang="bg-BG"/>
        </a:p>
      </dgm:t>
    </dgm:pt>
    <dgm:pt modelId="{A302E167-4E88-4F2B-A0EE-DF98787F2230}">
      <dgm:prSet phldrT="[Text]" custT="1"/>
      <dgm:spPr/>
      <dgm:t>
        <a:bodyPr/>
        <a:lstStyle/>
        <a:p>
          <a:r>
            <a:rPr lang="bg-BG" sz="1600" dirty="0" smtClean="0"/>
            <a:t>Приложение 3 от НОПАНФИПСЕС</a:t>
          </a:r>
          <a:endParaRPr lang="bg-BG" sz="1600" dirty="0"/>
        </a:p>
      </dgm:t>
    </dgm:pt>
    <dgm:pt modelId="{4D289D00-8DC0-4257-936F-F107C5835A0A}" type="parTrans" cxnId="{02736116-6806-4277-A299-03A7CA38C06D}">
      <dgm:prSet/>
      <dgm:spPr/>
      <dgm:t>
        <a:bodyPr/>
        <a:lstStyle/>
        <a:p>
          <a:endParaRPr lang="bg-BG"/>
        </a:p>
      </dgm:t>
    </dgm:pt>
    <dgm:pt modelId="{EA92981B-DF4E-439D-8958-34F6C00B7AF9}" type="sibTrans" cxnId="{02736116-6806-4277-A299-03A7CA38C06D}">
      <dgm:prSet/>
      <dgm:spPr/>
      <dgm:t>
        <a:bodyPr/>
        <a:lstStyle/>
        <a:p>
          <a:endParaRPr lang="bg-BG"/>
        </a:p>
      </dgm:t>
    </dgm:pt>
    <dgm:pt modelId="{B4ECAD69-E21B-4DC3-B9B4-A03A9E4D5C23}">
      <dgm:prSet phldrT="[Text]" custT="1"/>
      <dgm:spPr/>
      <dgm:t>
        <a:bodyPr/>
        <a:lstStyle/>
        <a:p>
          <a:pPr algn="just"/>
          <a:r>
            <a:rPr lang="bg-BG" sz="1600" dirty="0" smtClean="0"/>
            <a:t>Към него се изпраща регистъра за нередности</a:t>
          </a:r>
          <a:r>
            <a:rPr lang="en-US" sz="1600" dirty="0" smtClean="0"/>
            <a:t>,</a:t>
          </a:r>
          <a:r>
            <a:rPr lang="bg-BG" sz="1600" dirty="0" smtClean="0"/>
            <a:t> а също може да се изпрати и регистъра за сигнали </a:t>
          </a:r>
          <a:endParaRPr lang="bg-BG" sz="1600" dirty="0"/>
        </a:p>
      </dgm:t>
    </dgm:pt>
    <dgm:pt modelId="{1B61D850-3C6D-4492-B3ED-F9DF86F654C3}" type="parTrans" cxnId="{949600EA-2954-45B0-8162-91EB65167110}">
      <dgm:prSet/>
      <dgm:spPr/>
      <dgm:t>
        <a:bodyPr/>
        <a:lstStyle/>
        <a:p>
          <a:endParaRPr lang="bg-BG"/>
        </a:p>
      </dgm:t>
    </dgm:pt>
    <dgm:pt modelId="{306BCBDD-4D07-4D5E-BC5F-C2740B247797}" type="sibTrans" cxnId="{949600EA-2954-45B0-8162-91EB65167110}">
      <dgm:prSet/>
      <dgm:spPr/>
      <dgm:t>
        <a:bodyPr/>
        <a:lstStyle/>
        <a:p>
          <a:endParaRPr lang="bg-BG"/>
        </a:p>
      </dgm:t>
    </dgm:pt>
    <dgm:pt modelId="{C7917676-4733-455C-8956-7BBAD6D843AB}">
      <dgm:prSet/>
      <dgm:spPr/>
      <dgm:t>
        <a:bodyPr/>
        <a:lstStyle/>
        <a:p>
          <a:pPr algn="just"/>
          <a:r>
            <a:rPr lang="bg-BG" dirty="0" smtClean="0"/>
            <a:t>В </a:t>
          </a:r>
          <a:r>
            <a:rPr lang="en-US" dirty="0" smtClean="0"/>
            <a:t>IMS</a:t>
          </a:r>
          <a:r>
            <a:rPr lang="bg-BG" dirty="0" smtClean="0"/>
            <a:t> не може да има данни, за които няма информация в документите от досието или да липсва информация от досието</a:t>
          </a:r>
          <a:endParaRPr lang="bg-BG" dirty="0"/>
        </a:p>
      </dgm:t>
    </dgm:pt>
    <dgm:pt modelId="{AE5056D7-E80D-4A62-B9A0-787A399E2254}" type="parTrans" cxnId="{27F6305E-EB75-42F9-9809-7561A2E20CC4}">
      <dgm:prSet/>
      <dgm:spPr/>
      <dgm:t>
        <a:bodyPr/>
        <a:lstStyle/>
        <a:p>
          <a:endParaRPr lang="bg-BG"/>
        </a:p>
      </dgm:t>
    </dgm:pt>
    <dgm:pt modelId="{9D37093D-5E96-41F1-B485-50FD145CC6FB}" type="sibTrans" cxnId="{27F6305E-EB75-42F9-9809-7561A2E20CC4}">
      <dgm:prSet/>
      <dgm:spPr/>
      <dgm:t>
        <a:bodyPr/>
        <a:lstStyle/>
        <a:p>
          <a:endParaRPr lang="bg-BG"/>
        </a:p>
      </dgm:t>
    </dgm:pt>
    <dgm:pt modelId="{CF0B0B46-66DF-476A-92D3-D02B86F2126F}" type="pres">
      <dgm:prSet presAssocID="{6694CE46-06AC-4EBE-8497-3D4801BF3D35}" presName="Name0" presStyleCnt="0">
        <dgm:presLayoutVars>
          <dgm:dir/>
          <dgm:animLvl val="lvl"/>
          <dgm:resizeHandles val="exact"/>
        </dgm:presLayoutVars>
      </dgm:prSet>
      <dgm:spPr/>
      <dgm:t>
        <a:bodyPr/>
        <a:lstStyle/>
        <a:p>
          <a:endParaRPr lang="bg-BG"/>
        </a:p>
      </dgm:t>
    </dgm:pt>
    <dgm:pt modelId="{F352D595-FDF9-4BD0-9364-7CA5F1312189}" type="pres">
      <dgm:prSet presAssocID="{5FA58A9D-B42B-444E-8A34-E5CCACB33E3B}" presName="boxAndChildren" presStyleCnt="0"/>
      <dgm:spPr/>
    </dgm:pt>
    <dgm:pt modelId="{7358B4E2-12AD-4A60-A555-73CB76D56E4B}" type="pres">
      <dgm:prSet presAssocID="{5FA58A9D-B42B-444E-8A34-E5CCACB33E3B}" presName="parentTextBox" presStyleLbl="node1" presStyleIdx="0" presStyleCnt="3"/>
      <dgm:spPr/>
      <dgm:t>
        <a:bodyPr/>
        <a:lstStyle/>
        <a:p>
          <a:endParaRPr lang="bg-BG"/>
        </a:p>
      </dgm:t>
    </dgm:pt>
    <dgm:pt modelId="{7CCCA3CB-6E5C-49BA-A8F6-87A1A117D0A3}" type="pres">
      <dgm:prSet presAssocID="{5FA58A9D-B42B-444E-8A34-E5CCACB33E3B}" presName="entireBox" presStyleLbl="node1" presStyleIdx="0" presStyleCnt="3"/>
      <dgm:spPr/>
      <dgm:t>
        <a:bodyPr/>
        <a:lstStyle/>
        <a:p>
          <a:endParaRPr lang="bg-BG"/>
        </a:p>
      </dgm:t>
    </dgm:pt>
    <dgm:pt modelId="{B18A095B-75AC-47F4-85E3-EF80E08B2EFF}" type="pres">
      <dgm:prSet presAssocID="{5FA58A9D-B42B-444E-8A34-E5CCACB33E3B}" presName="descendantBox" presStyleCnt="0"/>
      <dgm:spPr/>
    </dgm:pt>
    <dgm:pt modelId="{7E6BA30B-0A77-4F25-9166-FDF0E9A73977}" type="pres">
      <dgm:prSet presAssocID="{A302E167-4E88-4F2B-A0EE-DF98787F2230}" presName="childTextBox" presStyleLbl="fgAccFollowNode1" presStyleIdx="0" presStyleCnt="6" custScaleY="99999" custLinFactNeighborY="2979">
        <dgm:presLayoutVars>
          <dgm:bulletEnabled val="1"/>
        </dgm:presLayoutVars>
      </dgm:prSet>
      <dgm:spPr/>
      <dgm:t>
        <a:bodyPr/>
        <a:lstStyle/>
        <a:p>
          <a:endParaRPr lang="bg-BG"/>
        </a:p>
      </dgm:t>
    </dgm:pt>
    <dgm:pt modelId="{C54516DE-EB40-4532-9DB1-A95FF82B81B3}" type="pres">
      <dgm:prSet presAssocID="{B4ECAD69-E21B-4DC3-B9B4-A03A9E4D5C23}" presName="childTextBox" presStyleLbl="fgAccFollowNode1" presStyleIdx="1" presStyleCnt="6" custLinFactNeighborY="2979">
        <dgm:presLayoutVars>
          <dgm:bulletEnabled val="1"/>
        </dgm:presLayoutVars>
      </dgm:prSet>
      <dgm:spPr/>
      <dgm:t>
        <a:bodyPr/>
        <a:lstStyle/>
        <a:p>
          <a:endParaRPr lang="bg-BG"/>
        </a:p>
      </dgm:t>
    </dgm:pt>
    <dgm:pt modelId="{40DA2152-F4D3-4A8B-9706-B3F303E2FA22}" type="pres">
      <dgm:prSet presAssocID="{4CF4DCB4-8D7A-4FEF-A831-987B5E533C19}" presName="sp" presStyleCnt="0"/>
      <dgm:spPr/>
    </dgm:pt>
    <dgm:pt modelId="{C1C65C32-42D6-4E95-81BB-FB652E9B0187}" type="pres">
      <dgm:prSet presAssocID="{5082D9B2-AA9D-4799-AFD2-9EB53FA140F7}" presName="arrowAndChildren" presStyleCnt="0"/>
      <dgm:spPr/>
    </dgm:pt>
    <dgm:pt modelId="{72C59086-1A24-4D83-A862-B434CCA8569F}" type="pres">
      <dgm:prSet presAssocID="{5082D9B2-AA9D-4799-AFD2-9EB53FA140F7}" presName="parentTextArrow" presStyleLbl="node1" presStyleIdx="0" presStyleCnt="3"/>
      <dgm:spPr/>
      <dgm:t>
        <a:bodyPr/>
        <a:lstStyle/>
        <a:p>
          <a:endParaRPr lang="bg-BG"/>
        </a:p>
      </dgm:t>
    </dgm:pt>
    <dgm:pt modelId="{5641E989-B6C8-4D9B-88F6-50907A6A7A76}" type="pres">
      <dgm:prSet presAssocID="{5082D9B2-AA9D-4799-AFD2-9EB53FA140F7}" presName="arrow" presStyleLbl="node1" presStyleIdx="1" presStyleCnt="3" custLinFactNeighborX="926"/>
      <dgm:spPr/>
      <dgm:t>
        <a:bodyPr/>
        <a:lstStyle/>
        <a:p>
          <a:endParaRPr lang="bg-BG"/>
        </a:p>
      </dgm:t>
    </dgm:pt>
    <dgm:pt modelId="{E6B749CB-1060-4A27-993B-5AB42DCB5450}" type="pres">
      <dgm:prSet presAssocID="{5082D9B2-AA9D-4799-AFD2-9EB53FA140F7}" presName="descendantArrow" presStyleCnt="0"/>
      <dgm:spPr/>
    </dgm:pt>
    <dgm:pt modelId="{16C8B641-B0E2-4BAF-9991-A245406D0B50}" type="pres">
      <dgm:prSet presAssocID="{A46A4B2C-4198-4DAD-8B4B-1D9F83F6CE5D}" presName="childTextArrow" presStyleLbl="fgAccFollowNode1" presStyleIdx="2" presStyleCnt="6">
        <dgm:presLayoutVars>
          <dgm:bulletEnabled val="1"/>
        </dgm:presLayoutVars>
      </dgm:prSet>
      <dgm:spPr/>
      <dgm:t>
        <a:bodyPr/>
        <a:lstStyle/>
        <a:p>
          <a:endParaRPr lang="bg-BG"/>
        </a:p>
      </dgm:t>
    </dgm:pt>
    <dgm:pt modelId="{D861430C-FBA8-4106-84FD-9790985BB0A3}" type="pres">
      <dgm:prSet presAssocID="{C7917676-4733-455C-8956-7BBAD6D843AB}" presName="childTextArrow" presStyleLbl="fgAccFollowNode1" presStyleIdx="3" presStyleCnt="6">
        <dgm:presLayoutVars>
          <dgm:bulletEnabled val="1"/>
        </dgm:presLayoutVars>
      </dgm:prSet>
      <dgm:spPr/>
      <dgm:t>
        <a:bodyPr/>
        <a:lstStyle/>
        <a:p>
          <a:endParaRPr lang="bg-BG"/>
        </a:p>
      </dgm:t>
    </dgm:pt>
    <dgm:pt modelId="{408B2A48-7D47-4B80-B1D4-70F4F970B9BD}" type="pres">
      <dgm:prSet presAssocID="{45020712-9D7B-4291-93CB-45E6ED8D0447}" presName="sp" presStyleCnt="0"/>
      <dgm:spPr/>
    </dgm:pt>
    <dgm:pt modelId="{91D92D3B-91A7-47F4-8E25-BD0B43C50661}" type="pres">
      <dgm:prSet presAssocID="{8896A60B-2E93-42AF-8FA2-ABD25A588F89}" presName="arrowAndChildren" presStyleCnt="0"/>
      <dgm:spPr/>
    </dgm:pt>
    <dgm:pt modelId="{F62979CF-B129-401C-9D3C-2A68B19DCC97}" type="pres">
      <dgm:prSet presAssocID="{8896A60B-2E93-42AF-8FA2-ABD25A588F89}" presName="parentTextArrow" presStyleLbl="node1" presStyleIdx="1" presStyleCnt="3"/>
      <dgm:spPr/>
      <dgm:t>
        <a:bodyPr/>
        <a:lstStyle/>
        <a:p>
          <a:endParaRPr lang="bg-BG"/>
        </a:p>
      </dgm:t>
    </dgm:pt>
    <dgm:pt modelId="{3885FD30-F352-43EE-A6F5-96138ED40EFB}" type="pres">
      <dgm:prSet presAssocID="{8896A60B-2E93-42AF-8FA2-ABD25A588F89}" presName="arrow" presStyleLbl="node1" presStyleIdx="2" presStyleCnt="3"/>
      <dgm:spPr/>
      <dgm:t>
        <a:bodyPr/>
        <a:lstStyle/>
        <a:p>
          <a:endParaRPr lang="bg-BG"/>
        </a:p>
      </dgm:t>
    </dgm:pt>
    <dgm:pt modelId="{0086E794-AC28-4582-8CE5-B3D55249ED4D}" type="pres">
      <dgm:prSet presAssocID="{8896A60B-2E93-42AF-8FA2-ABD25A588F89}" presName="descendantArrow" presStyleCnt="0"/>
      <dgm:spPr/>
    </dgm:pt>
    <dgm:pt modelId="{3B21CD96-2ED8-496E-AD65-888D9EB4612F}" type="pres">
      <dgm:prSet presAssocID="{2C4246D6-419F-4568-AC52-DC29A51242DB}" presName="childTextArrow" presStyleLbl="fgAccFollowNode1" presStyleIdx="4" presStyleCnt="6">
        <dgm:presLayoutVars>
          <dgm:bulletEnabled val="1"/>
        </dgm:presLayoutVars>
      </dgm:prSet>
      <dgm:spPr/>
      <dgm:t>
        <a:bodyPr/>
        <a:lstStyle/>
        <a:p>
          <a:endParaRPr lang="bg-BG"/>
        </a:p>
      </dgm:t>
    </dgm:pt>
    <dgm:pt modelId="{4834751D-21E4-4D6D-82E6-48B667605DEA}" type="pres">
      <dgm:prSet presAssocID="{5CEAB630-3986-4230-970E-6F2B9D8014BB}" presName="childTextArrow" presStyleLbl="fgAccFollowNode1" presStyleIdx="5" presStyleCnt="6">
        <dgm:presLayoutVars>
          <dgm:bulletEnabled val="1"/>
        </dgm:presLayoutVars>
      </dgm:prSet>
      <dgm:spPr/>
      <dgm:t>
        <a:bodyPr/>
        <a:lstStyle/>
        <a:p>
          <a:endParaRPr lang="bg-BG"/>
        </a:p>
      </dgm:t>
    </dgm:pt>
  </dgm:ptLst>
  <dgm:cxnLst>
    <dgm:cxn modelId="{4C2833B1-2727-4AB9-B255-B7B893876F1C}" type="presOf" srcId="{8896A60B-2E93-42AF-8FA2-ABD25A588F89}" destId="{3885FD30-F352-43EE-A6F5-96138ED40EFB}" srcOrd="1" destOrd="0" presId="urn:microsoft.com/office/officeart/2005/8/layout/process4"/>
    <dgm:cxn modelId="{60442FF7-3578-4A96-A32C-52D8A3C148FA}" type="presOf" srcId="{B4ECAD69-E21B-4DC3-B9B4-A03A9E4D5C23}" destId="{C54516DE-EB40-4532-9DB1-A95FF82B81B3}" srcOrd="0" destOrd="0" presId="urn:microsoft.com/office/officeart/2005/8/layout/process4"/>
    <dgm:cxn modelId="{13A0D27E-50BE-4AA5-BAC9-6AEFDF009806}" type="presOf" srcId="{8896A60B-2E93-42AF-8FA2-ABD25A588F89}" destId="{F62979CF-B129-401C-9D3C-2A68B19DCC97}" srcOrd="0" destOrd="0" presId="urn:microsoft.com/office/officeart/2005/8/layout/process4"/>
    <dgm:cxn modelId="{C04DC659-B549-4AA4-80E9-ABBB610D9730}" type="presOf" srcId="{C7917676-4733-455C-8956-7BBAD6D843AB}" destId="{D861430C-FBA8-4106-84FD-9790985BB0A3}" srcOrd="0" destOrd="0" presId="urn:microsoft.com/office/officeart/2005/8/layout/process4"/>
    <dgm:cxn modelId="{44D592A5-6CBD-4867-BCB6-293C98DD875A}" type="presOf" srcId="{5CEAB630-3986-4230-970E-6F2B9D8014BB}" destId="{4834751D-21E4-4D6D-82E6-48B667605DEA}" srcOrd="0" destOrd="0" presId="urn:microsoft.com/office/officeart/2005/8/layout/process4"/>
    <dgm:cxn modelId="{2600A2E2-6E02-4F18-9490-D42DCE34EE7B}" type="presOf" srcId="{2C4246D6-419F-4568-AC52-DC29A51242DB}" destId="{3B21CD96-2ED8-496E-AD65-888D9EB4612F}" srcOrd="0" destOrd="0" presId="urn:microsoft.com/office/officeart/2005/8/layout/process4"/>
    <dgm:cxn modelId="{349032F9-37D5-42AB-BF44-D8DFC18352F9}" srcId="{5082D9B2-AA9D-4799-AFD2-9EB53FA140F7}" destId="{A46A4B2C-4198-4DAD-8B4B-1D9F83F6CE5D}" srcOrd="0" destOrd="0" parTransId="{5ED69ED6-D34B-476C-8243-7C681E89AECD}" sibTransId="{3DB6DCA5-1917-466E-ABD5-F2A3EE35FE69}"/>
    <dgm:cxn modelId="{4296DB2B-8D82-4012-B954-7DDBB85FCDBA}" type="presOf" srcId="{A46A4B2C-4198-4DAD-8B4B-1D9F83F6CE5D}" destId="{16C8B641-B0E2-4BAF-9991-A245406D0B50}" srcOrd="0" destOrd="0" presId="urn:microsoft.com/office/officeart/2005/8/layout/process4"/>
    <dgm:cxn modelId="{949600EA-2954-45B0-8162-91EB65167110}" srcId="{5FA58A9D-B42B-444E-8A34-E5CCACB33E3B}" destId="{B4ECAD69-E21B-4DC3-B9B4-A03A9E4D5C23}" srcOrd="1" destOrd="0" parTransId="{1B61D850-3C6D-4492-B3ED-F9DF86F654C3}" sibTransId="{306BCBDD-4D07-4D5E-BC5F-C2740B247797}"/>
    <dgm:cxn modelId="{02736116-6806-4277-A299-03A7CA38C06D}" srcId="{5FA58A9D-B42B-444E-8A34-E5CCACB33E3B}" destId="{A302E167-4E88-4F2B-A0EE-DF98787F2230}" srcOrd="0" destOrd="0" parTransId="{4D289D00-8DC0-4257-936F-F107C5835A0A}" sibTransId="{EA92981B-DF4E-439D-8958-34F6C00B7AF9}"/>
    <dgm:cxn modelId="{3615AABA-065F-46F9-8067-F8C0E463D3DC}" type="presOf" srcId="{5FA58A9D-B42B-444E-8A34-E5CCACB33E3B}" destId="{7358B4E2-12AD-4A60-A555-73CB76D56E4B}" srcOrd="0" destOrd="0" presId="urn:microsoft.com/office/officeart/2005/8/layout/process4"/>
    <dgm:cxn modelId="{97E07925-4866-4DED-BC55-C16140ACE02D}" srcId="{6694CE46-06AC-4EBE-8497-3D4801BF3D35}" destId="{8896A60B-2E93-42AF-8FA2-ABD25A588F89}" srcOrd="0" destOrd="0" parTransId="{2101F702-4631-4507-A7BD-99A18C2FE3BB}" sibTransId="{45020712-9D7B-4291-93CB-45E6ED8D0447}"/>
    <dgm:cxn modelId="{C2849C07-8C2E-43D2-82C5-95E35147E28E}" srcId="{6694CE46-06AC-4EBE-8497-3D4801BF3D35}" destId="{5FA58A9D-B42B-444E-8A34-E5CCACB33E3B}" srcOrd="2" destOrd="0" parTransId="{729A3399-3588-4A24-989A-8DC0D756DBC6}" sibTransId="{3D1EE4B8-E584-44E8-9ADE-83994881501A}"/>
    <dgm:cxn modelId="{3C4688EB-F00A-4737-98FE-B099B0B21146}" srcId="{6694CE46-06AC-4EBE-8497-3D4801BF3D35}" destId="{5082D9B2-AA9D-4799-AFD2-9EB53FA140F7}" srcOrd="1" destOrd="0" parTransId="{F0BAE77B-5352-46FC-B8CF-057F6558013B}" sibTransId="{4CF4DCB4-8D7A-4FEF-A831-987B5E533C19}"/>
    <dgm:cxn modelId="{27F6305E-EB75-42F9-9809-7561A2E20CC4}" srcId="{5082D9B2-AA9D-4799-AFD2-9EB53FA140F7}" destId="{C7917676-4733-455C-8956-7BBAD6D843AB}" srcOrd="1" destOrd="0" parTransId="{AE5056D7-E80D-4A62-B9A0-787A399E2254}" sibTransId="{9D37093D-5E96-41F1-B485-50FD145CC6FB}"/>
    <dgm:cxn modelId="{95D6B3B2-4CD7-48BB-9265-91BDF03348C1}" srcId="{8896A60B-2E93-42AF-8FA2-ABD25A588F89}" destId="{5CEAB630-3986-4230-970E-6F2B9D8014BB}" srcOrd="1" destOrd="0" parTransId="{46055B42-D9A5-4120-A2E4-70B84C07746F}" sibTransId="{95F579B7-BC1A-4B18-91DD-294FC8DAE144}"/>
    <dgm:cxn modelId="{CF6624B5-D394-4363-AA2F-65AF3E1749AB}" type="presOf" srcId="{A302E167-4E88-4F2B-A0EE-DF98787F2230}" destId="{7E6BA30B-0A77-4F25-9166-FDF0E9A73977}" srcOrd="0" destOrd="0" presId="urn:microsoft.com/office/officeart/2005/8/layout/process4"/>
    <dgm:cxn modelId="{A667BA11-698F-4080-BBB1-63A0587590C9}" type="presOf" srcId="{5082D9B2-AA9D-4799-AFD2-9EB53FA140F7}" destId="{5641E989-B6C8-4D9B-88F6-50907A6A7A76}" srcOrd="1" destOrd="0" presId="urn:microsoft.com/office/officeart/2005/8/layout/process4"/>
    <dgm:cxn modelId="{92AFCCBB-0425-479C-8683-423D71ED160B}" type="presOf" srcId="{5FA58A9D-B42B-444E-8A34-E5CCACB33E3B}" destId="{7CCCA3CB-6E5C-49BA-A8F6-87A1A117D0A3}" srcOrd="1" destOrd="0" presId="urn:microsoft.com/office/officeart/2005/8/layout/process4"/>
    <dgm:cxn modelId="{4FE02DB9-B29C-417B-B8F4-4D219FA1F447}" type="presOf" srcId="{6694CE46-06AC-4EBE-8497-3D4801BF3D35}" destId="{CF0B0B46-66DF-476A-92D3-D02B86F2126F}" srcOrd="0" destOrd="0" presId="urn:microsoft.com/office/officeart/2005/8/layout/process4"/>
    <dgm:cxn modelId="{111A9958-FAF8-4041-A72C-F5E949C5E061}" srcId="{8896A60B-2E93-42AF-8FA2-ABD25A588F89}" destId="{2C4246D6-419F-4568-AC52-DC29A51242DB}" srcOrd="0" destOrd="0" parTransId="{B41D2A3B-265C-4A00-AE94-A28ECCA025D9}" sibTransId="{1A18679C-6C12-41AC-A9C5-BBDD86217C87}"/>
    <dgm:cxn modelId="{4A0EEBB3-D228-41FB-9719-EF1296FA3933}" type="presOf" srcId="{5082D9B2-AA9D-4799-AFD2-9EB53FA140F7}" destId="{72C59086-1A24-4D83-A862-B434CCA8569F}" srcOrd="0" destOrd="0" presId="urn:microsoft.com/office/officeart/2005/8/layout/process4"/>
    <dgm:cxn modelId="{C6331A8F-4646-4F71-8C12-FEC518413F9D}" type="presParOf" srcId="{CF0B0B46-66DF-476A-92D3-D02B86F2126F}" destId="{F352D595-FDF9-4BD0-9364-7CA5F1312189}" srcOrd="0" destOrd="0" presId="urn:microsoft.com/office/officeart/2005/8/layout/process4"/>
    <dgm:cxn modelId="{D3450BD4-7FCB-47EE-8D07-3FBB22ACCE83}" type="presParOf" srcId="{F352D595-FDF9-4BD0-9364-7CA5F1312189}" destId="{7358B4E2-12AD-4A60-A555-73CB76D56E4B}" srcOrd="0" destOrd="0" presId="urn:microsoft.com/office/officeart/2005/8/layout/process4"/>
    <dgm:cxn modelId="{AFA367D5-7D79-42D8-9637-39D6858A889C}" type="presParOf" srcId="{F352D595-FDF9-4BD0-9364-7CA5F1312189}" destId="{7CCCA3CB-6E5C-49BA-A8F6-87A1A117D0A3}" srcOrd="1" destOrd="0" presId="urn:microsoft.com/office/officeart/2005/8/layout/process4"/>
    <dgm:cxn modelId="{B9623061-B299-4D2D-B8DF-6D10441D438D}" type="presParOf" srcId="{F352D595-FDF9-4BD0-9364-7CA5F1312189}" destId="{B18A095B-75AC-47F4-85E3-EF80E08B2EFF}" srcOrd="2" destOrd="0" presId="urn:microsoft.com/office/officeart/2005/8/layout/process4"/>
    <dgm:cxn modelId="{A14A708E-1EA4-4572-9354-8E94DFD94F73}" type="presParOf" srcId="{B18A095B-75AC-47F4-85E3-EF80E08B2EFF}" destId="{7E6BA30B-0A77-4F25-9166-FDF0E9A73977}" srcOrd="0" destOrd="0" presId="urn:microsoft.com/office/officeart/2005/8/layout/process4"/>
    <dgm:cxn modelId="{84C8AA6C-B263-4877-B499-37070F24BBF1}" type="presParOf" srcId="{B18A095B-75AC-47F4-85E3-EF80E08B2EFF}" destId="{C54516DE-EB40-4532-9DB1-A95FF82B81B3}" srcOrd="1" destOrd="0" presId="urn:microsoft.com/office/officeart/2005/8/layout/process4"/>
    <dgm:cxn modelId="{03618762-64AA-4A9F-BA9D-467AE3AA84E1}" type="presParOf" srcId="{CF0B0B46-66DF-476A-92D3-D02B86F2126F}" destId="{40DA2152-F4D3-4A8B-9706-B3F303E2FA22}" srcOrd="1" destOrd="0" presId="urn:microsoft.com/office/officeart/2005/8/layout/process4"/>
    <dgm:cxn modelId="{87C224AF-5C5F-4059-9983-CFCD71104C59}" type="presParOf" srcId="{CF0B0B46-66DF-476A-92D3-D02B86F2126F}" destId="{C1C65C32-42D6-4E95-81BB-FB652E9B0187}" srcOrd="2" destOrd="0" presId="urn:microsoft.com/office/officeart/2005/8/layout/process4"/>
    <dgm:cxn modelId="{593B98B7-258F-4BDA-BA3C-1798CCF5603C}" type="presParOf" srcId="{C1C65C32-42D6-4E95-81BB-FB652E9B0187}" destId="{72C59086-1A24-4D83-A862-B434CCA8569F}" srcOrd="0" destOrd="0" presId="urn:microsoft.com/office/officeart/2005/8/layout/process4"/>
    <dgm:cxn modelId="{6EF581C4-5450-4266-8D8E-61CAC5C66256}" type="presParOf" srcId="{C1C65C32-42D6-4E95-81BB-FB652E9B0187}" destId="{5641E989-B6C8-4D9B-88F6-50907A6A7A76}" srcOrd="1" destOrd="0" presId="urn:microsoft.com/office/officeart/2005/8/layout/process4"/>
    <dgm:cxn modelId="{65960D61-CE9C-4D3F-962F-B8832AA27D42}" type="presParOf" srcId="{C1C65C32-42D6-4E95-81BB-FB652E9B0187}" destId="{E6B749CB-1060-4A27-993B-5AB42DCB5450}" srcOrd="2" destOrd="0" presId="urn:microsoft.com/office/officeart/2005/8/layout/process4"/>
    <dgm:cxn modelId="{6646E5E5-C631-4EA1-9F66-A327E00642C2}" type="presParOf" srcId="{E6B749CB-1060-4A27-993B-5AB42DCB5450}" destId="{16C8B641-B0E2-4BAF-9991-A245406D0B50}" srcOrd="0" destOrd="0" presId="urn:microsoft.com/office/officeart/2005/8/layout/process4"/>
    <dgm:cxn modelId="{28317A02-2E73-44B1-890F-9920B1F87DF4}" type="presParOf" srcId="{E6B749CB-1060-4A27-993B-5AB42DCB5450}" destId="{D861430C-FBA8-4106-84FD-9790985BB0A3}" srcOrd="1" destOrd="0" presId="urn:microsoft.com/office/officeart/2005/8/layout/process4"/>
    <dgm:cxn modelId="{1F10CE4A-41E1-4B7D-BDEB-B3FF01432D7C}" type="presParOf" srcId="{CF0B0B46-66DF-476A-92D3-D02B86F2126F}" destId="{408B2A48-7D47-4B80-B1D4-70F4F970B9BD}" srcOrd="3" destOrd="0" presId="urn:microsoft.com/office/officeart/2005/8/layout/process4"/>
    <dgm:cxn modelId="{718B73F8-0F24-47F9-ABAB-4088FC98698C}" type="presParOf" srcId="{CF0B0B46-66DF-476A-92D3-D02B86F2126F}" destId="{91D92D3B-91A7-47F4-8E25-BD0B43C50661}" srcOrd="4" destOrd="0" presId="urn:microsoft.com/office/officeart/2005/8/layout/process4"/>
    <dgm:cxn modelId="{AA9D7E86-8986-4636-892F-67C4EA18D5B9}" type="presParOf" srcId="{91D92D3B-91A7-47F4-8E25-BD0B43C50661}" destId="{F62979CF-B129-401C-9D3C-2A68B19DCC97}" srcOrd="0" destOrd="0" presId="urn:microsoft.com/office/officeart/2005/8/layout/process4"/>
    <dgm:cxn modelId="{F5EDE288-BFA3-4515-8EC2-D467C0D97058}" type="presParOf" srcId="{91D92D3B-91A7-47F4-8E25-BD0B43C50661}" destId="{3885FD30-F352-43EE-A6F5-96138ED40EFB}" srcOrd="1" destOrd="0" presId="urn:microsoft.com/office/officeart/2005/8/layout/process4"/>
    <dgm:cxn modelId="{7CAE880C-7D7B-4C0C-BFC2-3FFAC62FA8B9}" type="presParOf" srcId="{91D92D3B-91A7-47F4-8E25-BD0B43C50661}" destId="{0086E794-AC28-4582-8CE5-B3D55249ED4D}" srcOrd="2" destOrd="0" presId="urn:microsoft.com/office/officeart/2005/8/layout/process4"/>
    <dgm:cxn modelId="{AB38A039-F914-4084-A348-127E18EF62A9}" type="presParOf" srcId="{0086E794-AC28-4582-8CE5-B3D55249ED4D}" destId="{3B21CD96-2ED8-496E-AD65-888D9EB4612F}" srcOrd="0" destOrd="0" presId="urn:microsoft.com/office/officeart/2005/8/layout/process4"/>
    <dgm:cxn modelId="{049595AE-AD66-4BDE-9F6A-4F5DE00A5C82}" type="presParOf" srcId="{0086E794-AC28-4582-8CE5-B3D55249ED4D}" destId="{4834751D-21E4-4D6D-82E6-48B667605DEA}"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F440452-E88E-4654-AB99-300014B2C87E}" type="doc">
      <dgm:prSet loTypeId="urn:microsoft.com/office/officeart/2008/layout/NameandTitleOrganizationalChart" loCatId="hierarchy" qsTypeId="urn:microsoft.com/office/officeart/2005/8/quickstyle/simple1" qsCatId="simple" csTypeId="urn:microsoft.com/office/officeart/2005/8/colors/accent1_5" csCatId="accent1" phldr="1"/>
      <dgm:spPr/>
      <dgm:t>
        <a:bodyPr/>
        <a:lstStyle/>
        <a:p>
          <a:endParaRPr lang="bg-BG"/>
        </a:p>
      </dgm:t>
    </dgm:pt>
    <dgm:pt modelId="{4F0CCD34-CF2A-427A-AC5D-564B22D52A72}">
      <dgm:prSet phldrT="[Text]" custT="1"/>
      <dgm:spPr/>
      <dgm:t>
        <a:bodyPr/>
        <a:lstStyle/>
        <a:p>
          <a:r>
            <a:rPr lang="bg-BG" sz="2000" dirty="0" smtClean="0"/>
            <a:t>чл. 17, ал. 2, НОПАНФИПСЕС</a:t>
          </a:r>
        </a:p>
        <a:p>
          <a:r>
            <a:rPr lang="bg-BG" sz="2000" dirty="0" smtClean="0"/>
            <a:t>Класификация на нередностите</a:t>
          </a:r>
          <a:r>
            <a:rPr lang="en-US" sz="2000" dirty="0" smtClean="0"/>
            <a:t> </a:t>
          </a:r>
          <a:r>
            <a:rPr lang="bg-BG" sz="2000" dirty="0" smtClean="0"/>
            <a:t>и начин на докладване</a:t>
          </a:r>
        </a:p>
      </dgm:t>
    </dgm:pt>
    <dgm:pt modelId="{1FEF3203-0E66-4B9C-A7DD-6F58DE0B90BD}" type="parTrans" cxnId="{785BF83E-85E4-45CF-BC3F-261CD9BF70DC}">
      <dgm:prSet/>
      <dgm:spPr/>
      <dgm:t>
        <a:bodyPr/>
        <a:lstStyle/>
        <a:p>
          <a:endParaRPr lang="bg-BG"/>
        </a:p>
      </dgm:t>
    </dgm:pt>
    <dgm:pt modelId="{E307D738-66B0-4B6E-847E-533D3AA002F6}" type="sibTrans" cxnId="{785BF83E-85E4-45CF-BC3F-261CD9BF70DC}">
      <dgm:prSet/>
      <dgm:spPr/>
      <dgm:t>
        <a:bodyPr/>
        <a:lstStyle/>
        <a:p>
          <a:endParaRPr lang="bg-BG"/>
        </a:p>
      </dgm:t>
    </dgm:pt>
    <dgm:pt modelId="{59EC0860-3EAA-4A9B-BF7E-EDD6D10FD4A6}">
      <dgm:prSet phldrT="[Text]" custT="1"/>
      <dgm:spPr/>
      <dgm:t>
        <a:bodyPr/>
        <a:lstStyle/>
        <a:p>
          <a:r>
            <a:rPr lang="bg-BG" sz="1600" dirty="0" smtClean="0"/>
            <a:t>Неподлежащи на докладване до ОЛАФ</a:t>
          </a:r>
          <a:endParaRPr lang="bg-BG" sz="1600" dirty="0"/>
        </a:p>
      </dgm:t>
    </dgm:pt>
    <dgm:pt modelId="{0AED7619-8F20-4C44-8B14-D9DCAC3DA249}" type="parTrans" cxnId="{D2920E3D-343A-429E-BCB2-F867AD0421B3}">
      <dgm:prSet/>
      <dgm:spPr/>
      <dgm:t>
        <a:bodyPr/>
        <a:lstStyle/>
        <a:p>
          <a:endParaRPr lang="bg-BG"/>
        </a:p>
      </dgm:t>
    </dgm:pt>
    <dgm:pt modelId="{3C008191-90FD-4BF7-9389-4B424F005B98}" type="sibTrans" cxnId="{D2920E3D-343A-429E-BCB2-F867AD0421B3}">
      <dgm:prSet/>
      <dgm:spPr/>
      <dgm:t>
        <a:bodyPr/>
        <a:lstStyle/>
        <a:p>
          <a:endParaRPr lang="bg-BG"/>
        </a:p>
      </dgm:t>
    </dgm:pt>
    <dgm:pt modelId="{45D33DCA-DFA4-4AE6-865E-966F660B7982}">
      <dgm:prSet phldrT="[Text]" custT="1"/>
      <dgm:spPr/>
      <dgm:t>
        <a:bodyPr/>
        <a:lstStyle/>
        <a:p>
          <a:r>
            <a:rPr lang="bg-BG" sz="1200" dirty="0" smtClean="0"/>
            <a:t>Под прага за докладване </a:t>
          </a:r>
        </a:p>
        <a:p>
          <a:r>
            <a:rPr lang="bg-BG" sz="800" dirty="0" smtClean="0"/>
            <a:t>10 000 евро финансово изражение на нередността от европейското финансиране  </a:t>
          </a:r>
          <a:endParaRPr lang="bg-BG" sz="800" dirty="0"/>
        </a:p>
      </dgm:t>
    </dgm:pt>
    <dgm:pt modelId="{B4E702C2-8E6E-47B4-8289-0026443E66F3}" type="parTrans" cxnId="{987C61F0-249E-4816-A434-2BF5CD7E78B5}">
      <dgm:prSet/>
      <dgm:spPr/>
      <dgm:t>
        <a:bodyPr/>
        <a:lstStyle/>
        <a:p>
          <a:endParaRPr lang="bg-BG"/>
        </a:p>
      </dgm:t>
    </dgm:pt>
    <dgm:pt modelId="{A772C736-F78D-4226-8BEE-43E7A54C9CA0}" type="sibTrans" cxnId="{987C61F0-249E-4816-A434-2BF5CD7E78B5}">
      <dgm:prSet custT="1"/>
      <dgm:spPr/>
      <dgm:t>
        <a:bodyPr/>
        <a:lstStyle/>
        <a:p>
          <a:pPr algn="ctr"/>
          <a:r>
            <a:rPr lang="bg-BG" sz="2400" dirty="0" smtClean="0"/>
            <a:t>ИСУН</a:t>
          </a:r>
          <a:endParaRPr lang="bg-BG" sz="2400" dirty="0"/>
        </a:p>
      </dgm:t>
    </dgm:pt>
    <dgm:pt modelId="{3C476339-6264-4E16-A344-A8306C171182}">
      <dgm:prSet phldrT="[Text]" custT="1"/>
      <dgm:spPr/>
      <dgm:t>
        <a:bodyPr/>
        <a:lstStyle/>
        <a:p>
          <a:pPr algn="ctr">
            <a:lnSpc>
              <a:spcPct val="90000"/>
            </a:lnSpc>
            <a:spcAft>
              <a:spcPct val="35000"/>
            </a:spcAft>
          </a:pPr>
          <a:r>
            <a:rPr lang="bg-BG" sz="1200" dirty="0" smtClean="0"/>
            <a:t>Изключения от докладване до ОЛАФ </a:t>
          </a:r>
        </a:p>
        <a:p>
          <a:pPr algn="ctr">
            <a:lnSpc>
              <a:spcPct val="100000"/>
            </a:lnSpc>
            <a:spcAft>
              <a:spcPts val="0"/>
            </a:spcAft>
          </a:pPr>
          <a:r>
            <a:rPr lang="bg-BG" sz="900" dirty="0" smtClean="0"/>
            <a:t>чл. 28, т. 2 Регламент 1828/2006,</a:t>
          </a:r>
        </a:p>
        <a:p>
          <a:pPr algn="ctr">
            <a:lnSpc>
              <a:spcPct val="100000"/>
            </a:lnSpc>
            <a:spcAft>
              <a:spcPts val="0"/>
            </a:spcAft>
          </a:pPr>
          <a:r>
            <a:rPr lang="bg-BG" sz="900" dirty="0" smtClean="0"/>
            <a:t>изм. Регламент 846/2009</a:t>
          </a:r>
          <a:endParaRPr lang="bg-BG" sz="1200" dirty="0"/>
        </a:p>
      </dgm:t>
    </dgm:pt>
    <dgm:pt modelId="{A2A62B94-B6F1-4792-80B7-FD149E5A01C9}" type="parTrans" cxnId="{A762470E-FD98-42D6-8BC1-4E441245DFE9}">
      <dgm:prSet/>
      <dgm:spPr/>
      <dgm:t>
        <a:bodyPr/>
        <a:lstStyle/>
        <a:p>
          <a:endParaRPr lang="bg-BG"/>
        </a:p>
      </dgm:t>
    </dgm:pt>
    <dgm:pt modelId="{ADBCD6A3-6459-4716-AB63-1F899551EFBF}" type="sibTrans" cxnId="{A762470E-FD98-42D6-8BC1-4E441245DFE9}">
      <dgm:prSet/>
      <dgm:spPr/>
      <dgm:t>
        <a:bodyPr/>
        <a:lstStyle/>
        <a:p>
          <a:endParaRPr lang="bg-BG"/>
        </a:p>
      </dgm:t>
    </dgm:pt>
    <dgm:pt modelId="{532A09A4-BB04-4726-A80A-98F5EC46DD0B}">
      <dgm:prSet phldrT="[Text]" custT="1"/>
      <dgm:spPr/>
      <dgm:t>
        <a:bodyPr/>
        <a:lstStyle/>
        <a:p>
          <a:r>
            <a:rPr lang="bg-BG" sz="1600" dirty="0" smtClean="0"/>
            <a:t>Подлежащи на докладване до ОЛАФ</a:t>
          </a:r>
          <a:endParaRPr lang="bg-BG" sz="1600" dirty="0"/>
        </a:p>
      </dgm:t>
    </dgm:pt>
    <dgm:pt modelId="{7EF944A8-840B-4F4B-A7C0-603241C8A826}" type="parTrans" cxnId="{3E81CF2C-2C21-4B66-9F0C-0DBBF54FEF73}">
      <dgm:prSet/>
      <dgm:spPr/>
      <dgm:t>
        <a:bodyPr/>
        <a:lstStyle/>
        <a:p>
          <a:endParaRPr lang="bg-BG"/>
        </a:p>
      </dgm:t>
    </dgm:pt>
    <dgm:pt modelId="{F3C0BB98-3353-4ACC-986D-CD7754DEA06F}" type="sibTrans" cxnId="{3E81CF2C-2C21-4B66-9F0C-0DBBF54FEF73}">
      <dgm:prSet custT="1"/>
      <dgm:spPr/>
      <dgm:t>
        <a:bodyPr/>
        <a:lstStyle/>
        <a:p>
          <a:pPr algn="ctr">
            <a:lnSpc>
              <a:spcPct val="100000"/>
            </a:lnSpc>
            <a:spcAft>
              <a:spcPts val="0"/>
            </a:spcAft>
          </a:pPr>
          <a:r>
            <a:rPr lang="bg-BG" sz="2400" dirty="0" smtClean="0"/>
            <a:t>ИСУН и </a:t>
          </a:r>
          <a:r>
            <a:rPr lang="en-US" sz="2400" dirty="0" smtClean="0"/>
            <a:t>IMS</a:t>
          </a:r>
          <a:endParaRPr lang="bg-BG" sz="2400" dirty="0"/>
        </a:p>
      </dgm:t>
    </dgm:pt>
    <dgm:pt modelId="{8837B222-51A2-4521-8C58-141ACBDC2E46}">
      <dgm:prSet custT="1"/>
      <dgm:spPr/>
      <dgm:t>
        <a:bodyPr/>
        <a:lstStyle/>
        <a:p>
          <a:r>
            <a:rPr lang="bg-BG" sz="900" dirty="0" smtClean="0"/>
            <a:t>случаите, при които нередността се състои единствено в цялостно или частично неизпълнение на операция, която е част от съфинансираната оперативна програма, поради фалит на бенефициера</a:t>
          </a:r>
          <a:endParaRPr lang="bg-BG" sz="900" dirty="0"/>
        </a:p>
      </dgm:t>
    </dgm:pt>
    <dgm:pt modelId="{C11226B5-EB67-4DE6-A80A-115BBA8B6C62}" type="parTrans" cxnId="{7C09F817-8570-4481-AD56-7A2F97AB3761}">
      <dgm:prSet/>
      <dgm:spPr/>
      <dgm:t>
        <a:bodyPr/>
        <a:lstStyle/>
        <a:p>
          <a:endParaRPr lang="bg-BG"/>
        </a:p>
      </dgm:t>
    </dgm:pt>
    <dgm:pt modelId="{F4CF90D5-2CB2-41A6-A09D-DDC4EF3DAAB6}" type="sibTrans" cxnId="{7C09F817-8570-4481-AD56-7A2F97AB3761}">
      <dgm:prSet/>
      <dgm:spPr/>
      <dgm:t>
        <a:bodyPr/>
        <a:lstStyle/>
        <a:p>
          <a:pPr algn="ctr"/>
          <a:r>
            <a:rPr lang="bg-BG" dirty="0" smtClean="0"/>
            <a:t>ИСУН</a:t>
          </a:r>
          <a:endParaRPr lang="bg-BG" dirty="0"/>
        </a:p>
      </dgm:t>
    </dgm:pt>
    <dgm:pt modelId="{FC4B489E-A815-44E0-89F4-D0555F7ED572}">
      <dgm:prSet custT="1"/>
      <dgm:spPr/>
      <dgm:t>
        <a:bodyPr/>
        <a:lstStyle/>
        <a:p>
          <a:r>
            <a:rPr lang="bg-BG" sz="900" dirty="0" smtClean="0"/>
            <a:t>случаи, докладвани доброволно от бенефициера на управляващия или сертифициращия орган, преди разкриването им, от който и да е от тях, независимо дали преди или след включването на въпросния разход в сертифицирания отчет, представен на Комисията</a:t>
          </a:r>
          <a:endParaRPr lang="bg-BG" sz="900" dirty="0"/>
        </a:p>
      </dgm:t>
    </dgm:pt>
    <dgm:pt modelId="{9B15C94D-75FC-4E0E-8DF2-306ADE88F27D}" type="parTrans" cxnId="{CC5A5A6B-420D-4B22-9265-74AD1800FB3E}">
      <dgm:prSet/>
      <dgm:spPr/>
      <dgm:t>
        <a:bodyPr/>
        <a:lstStyle/>
        <a:p>
          <a:endParaRPr lang="bg-BG"/>
        </a:p>
      </dgm:t>
    </dgm:pt>
    <dgm:pt modelId="{A172BD39-9A28-4A51-8DA9-791ED0E55687}" type="sibTrans" cxnId="{CC5A5A6B-420D-4B22-9265-74AD1800FB3E}">
      <dgm:prSet/>
      <dgm:spPr/>
      <dgm:t>
        <a:bodyPr/>
        <a:lstStyle/>
        <a:p>
          <a:pPr algn="ctr"/>
          <a:r>
            <a:rPr lang="bg-BG" dirty="0" smtClean="0"/>
            <a:t>ИСУН</a:t>
          </a:r>
          <a:endParaRPr lang="bg-BG" dirty="0"/>
        </a:p>
      </dgm:t>
    </dgm:pt>
    <dgm:pt modelId="{81DE9269-5CFF-4C0D-A2D1-36FFB754FDC5}">
      <dgm:prSet custT="1"/>
      <dgm:spPr/>
      <dgm:t>
        <a:bodyPr/>
        <a:lstStyle/>
        <a:p>
          <a:r>
            <a:rPr lang="bg-BG" sz="900" dirty="0" smtClean="0"/>
            <a:t>случаи, които са разкрити и коригирани от управляващия орган или сертифициращия орган преди включването на въпросния разход в отчет за разходите, представен на Комисията</a:t>
          </a:r>
          <a:endParaRPr lang="bg-BG" sz="900" dirty="0"/>
        </a:p>
      </dgm:t>
    </dgm:pt>
    <dgm:pt modelId="{E00C13E1-501E-4FD2-84EE-DD1BDE506741}" type="parTrans" cxnId="{B7E11ED4-95B3-4FF6-8DCB-272759E69500}">
      <dgm:prSet/>
      <dgm:spPr/>
      <dgm:t>
        <a:bodyPr/>
        <a:lstStyle/>
        <a:p>
          <a:endParaRPr lang="bg-BG"/>
        </a:p>
      </dgm:t>
    </dgm:pt>
    <dgm:pt modelId="{AFC1BDB7-753C-4C87-B05E-82681AC52738}" type="sibTrans" cxnId="{B7E11ED4-95B3-4FF6-8DCB-272759E69500}">
      <dgm:prSet custT="1"/>
      <dgm:spPr/>
      <dgm:t>
        <a:bodyPr/>
        <a:lstStyle/>
        <a:p>
          <a:pPr algn="ctr"/>
          <a:r>
            <a:rPr lang="bg-BG" sz="2500" dirty="0" smtClean="0"/>
            <a:t>ИСУН</a:t>
          </a:r>
          <a:endParaRPr lang="bg-BG" sz="2500" dirty="0"/>
        </a:p>
      </dgm:t>
    </dgm:pt>
    <dgm:pt modelId="{49E04877-C0B3-498D-961D-FCB8452D4E83}" type="asst">
      <dgm:prSet custT="1"/>
      <dgm:spPr/>
      <dgm:t>
        <a:bodyPr/>
        <a:lstStyle/>
        <a:p>
          <a:endParaRPr lang="bg-BG" sz="800" dirty="0"/>
        </a:p>
      </dgm:t>
    </dgm:pt>
    <dgm:pt modelId="{AA2C23AF-8693-4967-B69C-55B94EA14C59}" type="parTrans" cxnId="{EA6A896E-29B2-4EEB-A804-70B72EF6E968}">
      <dgm:prSet/>
      <dgm:spPr/>
      <dgm:t>
        <a:bodyPr/>
        <a:lstStyle/>
        <a:p>
          <a:endParaRPr lang="bg-BG"/>
        </a:p>
      </dgm:t>
    </dgm:pt>
    <dgm:pt modelId="{28F515E7-9DF1-433D-9B1D-587342C5ACFA}" type="sibTrans" cxnId="{EA6A896E-29B2-4EEB-A804-70B72EF6E968}">
      <dgm:prSet/>
      <dgm:spPr/>
      <dgm:t>
        <a:bodyPr/>
        <a:lstStyle/>
        <a:p>
          <a:endParaRPr lang="bg-BG" dirty="0"/>
        </a:p>
      </dgm:t>
    </dgm:pt>
    <dgm:pt modelId="{9B5694AB-9A9A-4258-964E-3A98A692C3B0}" type="pres">
      <dgm:prSet presAssocID="{1F440452-E88E-4654-AB99-300014B2C87E}" presName="hierChild1" presStyleCnt="0">
        <dgm:presLayoutVars>
          <dgm:orgChart val="1"/>
          <dgm:chPref val="1"/>
          <dgm:dir/>
          <dgm:animOne val="branch"/>
          <dgm:animLvl val="lvl"/>
          <dgm:resizeHandles/>
        </dgm:presLayoutVars>
      </dgm:prSet>
      <dgm:spPr/>
      <dgm:t>
        <a:bodyPr/>
        <a:lstStyle/>
        <a:p>
          <a:endParaRPr lang="bg-BG"/>
        </a:p>
      </dgm:t>
    </dgm:pt>
    <dgm:pt modelId="{FEEBD263-C21E-4236-A236-24298BEBA225}" type="pres">
      <dgm:prSet presAssocID="{4F0CCD34-CF2A-427A-AC5D-564B22D52A72}" presName="hierRoot1" presStyleCnt="0">
        <dgm:presLayoutVars>
          <dgm:hierBranch val="init"/>
        </dgm:presLayoutVars>
      </dgm:prSet>
      <dgm:spPr/>
      <dgm:t>
        <a:bodyPr/>
        <a:lstStyle/>
        <a:p>
          <a:endParaRPr lang="bg-BG"/>
        </a:p>
      </dgm:t>
    </dgm:pt>
    <dgm:pt modelId="{731F272A-B3A6-430E-A97B-CA98B48193C4}" type="pres">
      <dgm:prSet presAssocID="{4F0CCD34-CF2A-427A-AC5D-564B22D52A72}" presName="rootComposite1" presStyleCnt="0"/>
      <dgm:spPr/>
      <dgm:t>
        <a:bodyPr/>
        <a:lstStyle/>
        <a:p>
          <a:endParaRPr lang="bg-BG"/>
        </a:p>
      </dgm:t>
    </dgm:pt>
    <dgm:pt modelId="{62B12A71-8E64-41BC-A0B6-A54CD79026DB}" type="pres">
      <dgm:prSet presAssocID="{4F0CCD34-CF2A-427A-AC5D-564B22D52A72}" presName="rootText1" presStyleLbl="node0" presStyleIdx="0" presStyleCnt="1" custScaleX="543639" custScaleY="155278" custLinFactNeighborX="1294" custLinFactNeighborY="-2286">
        <dgm:presLayoutVars>
          <dgm:chMax/>
          <dgm:chPref val="3"/>
        </dgm:presLayoutVars>
      </dgm:prSet>
      <dgm:spPr/>
      <dgm:t>
        <a:bodyPr/>
        <a:lstStyle/>
        <a:p>
          <a:endParaRPr lang="bg-BG"/>
        </a:p>
      </dgm:t>
    </dgm:pt>
    <dgm:pt modelId="{133A0569-5A01-4473-99E0-1D8C3688D4D5}" type="pres">
      <dgm:prSet presAssocID="{4F0CCD34-CF2A-427A-AC5D-564B22D52A72}" presName="titleText1" presStyleLbl="fgAcc0" presStyleIdx="0" presStyleCnt="1" custFlipVert="0" custFlipHor="1" custScaleX="4249" custScaleY="28822" custLinFactX="100000" custLinFactNeighborX="187722" custLinFactNeighborY="85527">
        <dgm:presLayoutVars>
          <dgm:chMax val="0"/>
          <dgm:chPref val="0"/>
        </dgm:presLayoutVars>
      </dgm:prSet>
      <dgm:spPr/>
      <dgm:t>
        <a:bodyPr/>
        <a:lstStyle/>
        <a:p>
          <a:endParaRPr lang="bg-BG"/>
        </a:p>
      </dgm:t>
    </dgm:pt>
    <dgm:pt modelId="{141902A0-03CF-4801-9A5A-5E03FCA975B4}" type="pres">
      <dgm:prSet presAssocID="{4F0CCD34-CF2A-427A-AC5D-564B22D52A72}" presName="rootConnector1" presStyleLbl="node1" presStyleIdx="0" presStyleCnt="7"/>
      <dgm:spPr/>
      <dgm:t>
        <a:bodyPr/>
        <a:lstStyle/>
        <a:p>
          <a:endParaRPr lang="bg-BG"/>
        </a:p>
      </dgm:t>
    </dgm:pt>
    <dgm:pt modelId="{8977D7E2-3A62-44DE-80AD-90E235B29B0D}" type="pres">
      <dgm:prSet presAssocID="{4F0CCD34-CF2A-427A-AC5D-564B22D52A72}" presName="hierChild2" presStyleCnt="0"/>
      <dgm:spPr/>
      <dgm:t>
        <a:bodyPr/>
        <a:lstStyle/>
        <a:p>
          <a:endParaRPr lang="bg-BG"/>
        </a:p>
      </dgm:t>
    </dgm:pt>
    <dgm:pt modelId="{53C831BB-D074-4B1B-B093-C5CFBBD1F97E}" type="pres">
      <dgm:prSet presAssocID="{0AED7619-8F20-4C44-8B14-D9DCAC3DA249}" presName="Name37" presStyleLbl="parChTrans1D2" presStyleIdx="0" presStyleCnt="3"/>
      <dgm:spPr/>
      <dgm:t>
        <a:bodyPr/>
        <a:lstStyle/>
        <a:p>
          <a:endParaRPr lang="bg-BG"/>
        </a:p>
      </dgm:t>
    </dgm:pt>
    <dgm:pt modelId="{C39C7CEA-554C-4121-85F6-B4DCFBBEF15C}" type="pres">
      <dgm:prSet presAssocID="{59EC0860-3EAA-4A9B-BF7E-EDD6D10FD4A6}" presName="hierRoot2" presStyleCnt="0">
        <dgm:presLayoutVars>
          <dgm:hierBranch val="init"/>
        </dgm:presLayoutVars>
      </dgm:prSet>
      <dgm:spPr/>
      <dgm:t>
        <a:bodyPr/>
        <a:lstStyle/>
        <a:p>
          <a:endParaRPr lang="bg-BG"/>
        </a:p>
      </dgm:t>
    </dgm:pt>
    <dgm:pt modelId="{4AF84097-D0FC-4A02-825F-9261029960A4}" type="pres">
      <dgm:prSet presAssocID="{59EC0860-3EAA-4A9B-BF7E-EDD6D10FD4A6}" presName="rootComposite" presStyleCnt="0"/>
      <dgm:spPr/>
      <dgm:t>
        <a:bodyPr/>
        <a:lstStyle/>
        <a:p>
          <a:endParaRPr lang="bg-BG"/>
        </a:p>
      </dgm:t>
    </dgm:pt>
    <dgm:pt modelId="{B32AFB76-9C02-49FA-A71A-4F78E99AD69E}" type="pres">
      <dgm:prSet presAssocID="{59EC0860-3EAA-4A9B-BF7E-EDD6D10FD4A6}" presName="rootText" presStyleLbl="node1" presStyleIdx="0" presStyleCnt="7" custScaleX="223493" custLinFactY="-32379" custLinFactNeighborX="-23386" custLinFactNeighborY="-100000">
        <dgm:presLayoutVars>
          <dgm:chMax/>
          <dgm:chPref val="3"/>
        </dgm:presLayoutVars>
      </dgm:prSet>
      <dgm:spPr/>
      <dgm:t>
        <a:bodyPr/>
        <a:lstStyle/>
        <a:p>
          <a:endParaRPr lang="bg-BG"/>
        </a:p>
      </dgm:t>
    </dgm:pt>
    <dgm:pt modelId="{74AA602F-8EBD-484F-A759-6C48C3D15272}" type="pres">
      <dgm:prSet presAssocID="{59EC0860-3EAA-4A9B-BF7E-EDD6D10FD4A6}" presName="titleText2" presStyleLbl="fgAcc1" presStyleIdx="0" presStyleCnt="7" custFlipVert="1" custFlipHor="0" custScaleX="4234" custScaleY="22080" custLinFactX="159803" custLinFactY="500000" custLinFactNeighborX="200000" custLinFactNeighborY="550909">
        <dgm:presLayoutVars>
          <dgm:chMax val="0"/>
          <dgm:chPref val="0"/>
        </dgm:presLayoutVars>
      </dgm:prSet>
      <dgm:spPr/>
      <dgm:t>
        <a:bodyPr/>
        <a:lstStyle/>
        <a:p>
          <a:endParaRPr lang="bg-BG"/>
        </a:p>
      </dgm:t>
    </dgm:pt>
    <dgm:pt modelId="{1A439B74-7404-4603-B78B-BB06C20C0B8B}" type="pres">
      <dgm:prSet presAssocID="{59EC0860-3EAA-4A9B-BF7E-EDD6D10FD4A6}" presName="rootConnector" presStyleLbl="node2" presStyleIdx="0" presStyleCnt="0"/>
      <dgm:spPr/>
      <dgm:t>
        <a:bodyPr/>
        <a:lstStyle/>
        <a:p>
          <a:endParaRPr lang="bg-BG"/>
        </a:p>
      </dgm:t>
    </dgm:pt>
    <dgm:pt modelId="{6B35144A-8BD6-4A6E-B5CB-163436C946D6}" type="pres">
      <dgm:prSet presAssocID="{59EC0860-3EAA-4A9B-BF7E-EDD6D10FD4A6}" presName="hierChild4" presStyleCnt="0"/>
      <dgm:spPr/>
      <dgm:t>
        <a:bodyPr/>
        <a:lstStyle/>
        <a:p>
          <a:endParaRPr lang="bg-BG"/>
        </a:p>
      </dgm:t>
    </dgm:pt>
    <dgm:pt modelId="{28D8F77C-9BD7-449D-BCAC-D209762A3DD9}" type="pres">
      <dgm:prSet presAssocID="{B4E702C2-8E6E-47B4-8289-0026443E66F3}" presName="Name37" presStyleLbl="parChTrans1D3" presStyleIdx="0" presStyleCnt="2"/>
      <dgm:spPr/>
      <dgm:t>
        <a:bodyPr/>
        <a:lstStyle/>
        <a:p>
          <a:endParaRPr lang="bg-BG"/>
        </a:p>
      </dgm:t>
    </dgm:pt>
    <dgm:pt modelId="{C62C4223-FA57-4B63-8D7B-3F779024CF80}" type="pres">
      <dgm:prSet presAssocID="{45D33DCA-DFA4-4AE6-865E-966F660B7982}" presName="hierRoot2" presStyleCnt="0">
        <dgm:presLayoutVars>
          <dgm:hierBranch val="init"/>
        </dgm:presLayoutVars>
      </dgm:prSet>
      <dgm:spPr/>
      <dgm:t>
        <a:bodyPr/>
        <a:lstStyle/>
        <a:p>
          <a:endParaRPr lang="bg-BG"/>
        </a:p>
      </dgm:t>
    </dgm:pt>
    <dgm:pt modelId="{92721B9F-814B-43BE-8729-95EF32870AF0}" type="pres">
      <dgm:prSet presAssocID="{45D33DCA-DFA4-4AE6-865E-966F660B7982}" presName="rootComposite" presStyleCnt="0"/>
      <dgm:spPr/>
      <dgm:t>
        <a:bodyPr/>
        <a:lstStyle/>
        <a:p>
          <a:endParaRPr lang="bg-BG"/>
        </a:p>
      </dgm:t>
    </dgm:pt>
    <dgm:pt modelId="{6812827E-FB2E-4E80-B387-1CB98A714CA0}" type="pres">
      <dgm:prSet presAssocID="{45D33DCA-DFA4-4AE6-865E-966F660B7982}" presName="rootText" presStyleLbl="node1" presStyleIdx="1" presStyleCnt="7" custScaleX="192294" custScaleY="135449" custLinFactY="-10320" custLinFactNeighborX="-84324" custLinFactNeighborY="-100000">
        <dgm:presLayoutVars>
          <dgm:chMax/>
          <dgm:chPref val="3"/>
        </dgm:presLayoutVars>
      </dgm:prSet>
      <dgm:spPr/>
      <dgm:t>
        <a:bodyPr/>
        <a:lstStyle/>
        <a:p>
          <a:endParaRPr lang="bg-BG"/>
        </a:p>
      </dgm:t>
    </dgm:pt>
    <dgm:pt modelId="{F9BFE497-F196-446E-A725-0FC9FDDD9BD7}" type="pres">
      <dgm:prSet presAssocID="{45D33DCA-DFA4-4AE6-865E-966F660B7982}" presName="titleText2" presStyleLbl="fgAcc1" presStyleIdx="1" presStyleCnt="7" custScaleX="134285" custScaleY="208929" custLinFactY="-100000" custLinFactNeighborX="17480" custLinFactNeighborY="-141376">
        <dgm:presLayoutVars>
          <dgm:chMax val="0"/>
          <dgm:chPref val="0"/>
        </dgm:presLayoutVars>
      </dgm:prSet>
      <dgm:spPr/>
      <dgm:t>
        <a:bodyPr/>
        <a:lstStyle/>
        <a:p>
          <a:endParaRPr lang="bg-BG"/>
        </a:p>
      </dgm:t>
    </dgm:pt>
    <dgm:pt modelId="{B21BF38E-2220-4591-BFB9-C257750A8E4C}" type="pres">
      <dgm:prSet presAssocID="{45D33DCA-DFA4-4AE6-865E-966F660B7982}" presName="rootConnector" presStyleLbl="node3" presStyleIdx="0" presStyleCnt="0"/>
      <dgm:spPr/>
      <dgm:t>
        <a:bodyPr/>
        <a:lstStyle/>
        <a:p>
          <a:endParaRPr lang="bg-BG"/>
        </a:p>
      </dgm:t>
    </dgm:pt>
    <dgm:pt modelId="{ADC768C7-24F4-4205-83D5-2A0F52F383DD}" type="pres">
      <dgm:prSet presAssocID="{45D33DCA-DFA4-4AE6-865E-966F660B7982}" presName="hierChild4" presStyleCnt="0"/>
      <dgm:spPr/>
      <dgm:t>
        <a:bodyPr/>
        <a:lstStyle/>
        <a:p>
          <a:endParaRPr lang="bg-BG"/>
        </a:p>
      </dgm:t>
    </dgm:pt>
    <dgm:pt modelId="{90C704A8-B832-40E7-970D-C3F38FFD63CC}" type="pres">
      <dgm:prSet presAssocID="{45D33DCA-DFA4-4AE6-865E-966F660B7982}" presName="hierChild5" presStyleCnt="0"/>
      <dgm:spPr/>
      <dgm:t>
        <a:bodyPr/>
        <a:lstStyle/>
        <a:p>
          <a:endParaRPr lang="bg-BG"/>
        </a:p>
      </dgm:t>
    </dgm:pt>
    <dgm:pt modelId="{18004240-2994-46CA-A853-2482CF446767}" type="pres">
      <dgm:prSet presAssocID="{A2A62B94-B6F1-4792-80B7-FD149E5A01C9}" presName="Name37" presStyleLbl="parChTrans1D3" presStyleIdx="1" presStyleCnt="2"/>
      <dgm:spPr/>
      <dgm:t>
        <a:bodyPr/>
        <a:lstStyle/>
        <a:p>
          <a:endParaRPr lang="bg-BG"/>
        </a:p>
      </dgm:t>
    </dgm:pt>
    <dgm:pt modelId="{730CC35C-C953-4CD2-86A9-EC61A3CFC315}" type="pres">
      <dgm:prSet presAssocID="{3C476339-6264-4E16-A344-A8306C171182}" presName="hierRoot2" presStyleCnt="0">
        <dgm:presLayoutVars>
          <dgm:hierBranch val="init"/>
        </dgm:presLayoutVars>
      </dgm:prSet>
      <dgm:spPr/>
      <dgm:t>
        <a:bodyPr/>
        <a:lstStyle/>
        <a:p>
          <a:endParaRPr lang="bg-BG"/>
        </a:p>
      </dgm:t>
    </dgm:pt>
    <dgm:pt modelId="{F859E4D3-3415-40D0-95D5-894E104F87F5}" type="pres">
      <dgm:prSet presAssocID="{3C476339-6264-4E16-A344-A8306C171182}" presName="rootComposite" presStyleCnt="0"/>
      <dgm:spPr/>
      <dgm:t>
        <a:bodyPr/>
        <a:lstStyle/>
        <a:p>
          <a:endParaRPr lang="bg-BG"/>
        </a:p>
      </dgm:t>
    </dgm:pt>
    <dgm:pt modelId="{AF8DE67B-716B-422F-AF16-DE3D7041105D}" type="pres">
      <dgm:prSet presAssocID="{3C476339-6264-4E16-A344-A8306C171182}" presName="rootText" presStyleLbl="node1" presStyleIdx="2" presStyleCnt="7" custScaleX="220984" custScaleY="133624" custLinFactY="-10320" custLinFactNeighborX="4973" custLinFactNeighborY="-100000">
        <dgm:presLayoutVars>
          <dgm:chMax/>
          <dgm:chPref val="3"/>
        </dgm:presLayoutVars>
      </dgm:prSet>
      <dgm:spPr/>
      <dgm:t>
        <a:bodyPr/>
        <a:lstStyle/>
        <a:p>
          <a:endParaRPr lang="bg-BG"/>
        </a:p>
      </dgm:t>
    </dgm:pt>
    <dgm:pt modelId="{7D1A16A5-6981-455D-8EFC-CCB05CF3D16A}" type="pres">
      <dgm:prSet presAssocID="{3C476339-6264-4E16-A344-A8306C171182}" presName="titleText2" presStyleLbl="fgAcc1" presStyleIdx="2" presStyleCnt="7" custFlipHor="1" custScaleX="4348" custScaleY="22675" custLinFactY="224714" custLinFactNeighborX="-30042" custLinFactNeighborY="300000">
        <dgm:presLayoutVars>
          <dgm:chMax val="0"/>
          <dgm:chPref val="0"/>
        </dgm:presLayoutVars>
      </dgm:prSet>
      <dgm:spPr/>
      <dgm:t>
        <a:bodyPr/>
        <a:lstStyle/>
        <a:p>
          <a:endParaRPr lang="bg-BG"/>
        </a:p>
      </dgm:t>
    </dgm:pt>
    <dgm:pt modelId="{DF81937A-BA49-4A17-82EC-59F66B621174}" type="pres">
      <dgm:prSet presAssocID="{3C476339-6264-4E16-A344-A8306C171182}" presName="rootConnector" presStyleLbl="node3" presStyleIdx="0" presStyleCnt="0"/>
      <dgm:spPr/>
      <dgm:t>
        <a:bodyPr/>
        <a:lstStyle/>
        <a:p>
          <a:endParaRPr lang="bg-BG"/>
        </a:p>
      </dgm:t>
    </dgm:pt>
    <dgm:pt modelId="{D8A75A2B-5C42-45EB-B7E9-EF44092F7EEE}" type="pres">
      <dgm:prSet presAssocID="{3C476339-6264-4E16-A344-A8306C171182}" presName="hierChild4" presStyleCnt="0"/>
      <dgm:spPr/>
      <dgm:t>
        <a:bodyPr/>
        <a:lstStyle/>
        <a:p>
          <a:endParaRPr lang="bg-BG"/>
        </a:p>
      </dgm:t>
    </dgm:pt>
    <dgm:pt modelId="{A7CBA8AE-49B9-4F4F-8BCB-4A67F68A03FE}" type="pres">
      <dgm:prSet presAssocID="{C11226B5-EB67-4DE6-A80A-115BBA8B6C62}" presName="Name37" presStyleLbl="parChTrans1D4" presStyleIdx="0" presStyleCnt="3"/>
      <dgm:spPr/>
      <dgm:t>
        <a:bodyPr/>
        <a:lstStyle/>
        <a:p>
          <a:endParaRPr lang="bg-BG"/>
        </a:p>
      </dgm:t>
    </dgm:pt>
    <dgm:pt modelId="{9275BA50-2A1E-4045-A5CF-47175790B3D6}" type="pres">
      <dgm:prSet presAssocID="{8837B222-51A2-4521-8C58-141ACBDC2E46}" presName="hierRoot2" presStyleCnt="0">
        <dgm:presLayoutVars>
          <dgm:hierBranch val="init"/>
        </dgm:presLayoutVars>
      </dgm:prSet>
      <dgm:spPr/>
      <dgm:t>
        <a:bodyPr/>
        <a:lstStyle/>
        <a:p>
          <a:endParaRPr lang="bg-BG"/>
        </a:p>
      </dgm:t>
    </dgm:pt>
    <dgm:pt modelId="{D4CDE72D-6055-433A-8D00-F4E93007A9A5}" type="pres">
      <dgm:prSet presAssocID="{8837B222-51A2-4521-8C58-141ACBDC2E46}" presName="rootComposite" presStyleCnt="0"/>
      <dgm:spPr/>
      <dgm:t>
        <a:bodyPr/>
        <a:lstStyle/>
        <a:p>
          <a:endParaRPr lang="bg-BG"/>
        </a:p>
      </dgm:t>
    </dgm:pt>
    <dgm:pt modelId="{E313C920-F047-4825-907C-F67FEC2DCE6A}" type="pres">
      <dgm:prSet presAssocID="{8837B222-51A2-4521-8C58-141ACBDC2E46}" presName="rootText" presStyleLbl="node1" presStyleIdx="3" presStyleCnt="7" custScaleX="210395" custScaleY="173153" custLinFactNeighborX="-32670" custLinFactNeighborY="-49234">
        <dgm:presLayoutVars>
          <dgm:chMax/>
          <dgm:chPref val="3"/>
        </dgm:presLayoutVars>
      </dgm:prSet>
      <dgm:spPr/>
      <dgm:t>
        <a:bodyPr/>
        <a:lstStyle/>
        <a:p>
          <a:endParaRPr lang="bg-BG"/>
        </a:p>
      </dgm:t>
    </dgm:pt>
    <dgm:pt modelId="{A9334216-A9E7-4725-9A68-77A42A9B39E4}" type="pres">
      <dgm:prSet presAssocID="{8837B222-51A2-4521-8C58-141ACBDC2E46}" presName="titleText2" presStyleLbl="fgAcc1" presStyleIdx="3" presStyleCnt="7" custScaleX="158488" custScaleY="198883" custLinFactNeighborX="15062" custLinFactNeighborY="5500">
        <dgm:presLayoutVars>
          <dgm:chMax val="0"/>
          <dgm:chPref val="0"/>
        </dgm:presLayoutVars>
      </dgm:prSet>
      <dgm:spPr/>
      <dgm:t>
        <a:bodyPr/>
        <a:lstStyle/>
        <a:p>
          <a:endParaRPr lang="bg-BG"/>
        </a:p>
      </dgm:t>
    </dgm:pt>
    <dgm:pt modelId="{F0117B60-827E-4BB8-8B8D-482DC36E44C2}" type="pres">
      <dgm:prSet presAssocID="{8837B222-51A2-4521-8C58-141ACBDC2E46}" presName="rootConnector" presStyleLbl="node4" presStyleIdx="0" presStyleCnt="0"/>
      <dgm:spPr/>
      <dgm:t>
        <a:bodyPr/>
        <a:lstStyle/>
        <a:p>
          <a:endParaRPr lang="bg-BG"/>
        </a:p>
      </dgm:t>
    </dgm:pt>
    <dgm:pt modelId="{6A2F8A03-935C-439C-951C-82FDEFB40934}" type="pres">
      <dgm:prSet presAssocID="{8837B222-51A2-4521-8C58-141ACBDC2E46}" presName="hierChild4" presStyleCnt="0"/>
      <dgm:spPr/>
      <dgm:t>
        <a:bodyPr/>
        <a:lstStyle/>
        <a:p>
          <a:endParaRPr lang="bg-BG"/>
        </a:p>
      </dgm:t>
    </dgm:pt>
    <dgm:pt modelId="{B6B403BC-520E-46A6-8171-6A4FB55BF341}" type="pres">
      <dgm:prSet presAssocID="{8837B222-51A2-4521-8C58-141ACBDC2E46}" presName="hierChild5" presStyleCnt="0"/>
      <dgm:spPr/>
      <dgm:t>
        <a:bodyPr/>
        <a:lstStyle/>
        <a:p>
          <a:endParaRPr lang="bg-BG"/>
        </a:p>
      </dgm:t>
    </dgm:pt>
    <dgm:pt modelId="{D2874C37-6442-45FC-922A-23CFD026073A}" type="pres">
      <dgm:prSet presAssocID="{9B15C94D-75FC-4E0E-8DF2-306ADE88F27D}" presName="Name37" presStyleLbl="parChTrans1D4" presStyleIdx="1" presStyleCnt="3"/>
      <dgm:spPr/>
      <dgm:t>
        <a:bodyPr/>
        <a:lstStyle/>
        <a:p>
          <a:endParaRPr lang="bg-BG"/>
        </a:p>
      </dgm:t>
    </dgm:pt>
    <dgm:pt modelId="{93992EE8-8403-4CB9-BF2D-6BC6C82EB787}" type="pres">
      <dgm:prSet presAssocID="{FC4B489E-A815-44E0-89F4-D0555F7ED572}" presName="hierRoot2" presStyleCnt="0">
        <dgm:presLayoutVars>
          <dgm:hierBranch val="init"/>
        </dgm:presLayoutVars>
      </dgm:prSet>
      <dgm:spPr/>
      <dgm:t>
        <a:bodyPr/>
        <a:lstStyle/>
        <a:p>
          <a:endParaRPr lang="bg-BG"/>
        </a:p>
      </dgm:t>
    </dgm:pt>
    <dgm:pt modelId="{8E1FEDAE-A76D-4F30-954F-76EDFC8C7141}" type="pres">
      <dgm:prSet presAssocID="{FC4B489E-A815-44E0-89F4-D0555F7ED572}" presName="rootComposite" presStyleCnt="0"/>
      <dgm:spPr/>
      <dgm:t>
        <a:bodyPr/>
        <a:lstStyle/>
        <a:p>
          <a:endParaRPr lang="bg-BG"/>
        </a:p>
      </dgm:t>
    </dgm:pt>
    <dgm:pt modelId="{E9A13ADF-310D-486A-BA89-5C58BA3BD8BD}" type="pres">
      <dgm:prSet presAssocID="{FC4B489E-A815-44E0-89F4-D0555F7ED572}" presName="rootText" presStyleLbl="node1" presStyleIdx="4" presStyleCnt="7" custScaleX="191824" custScaleY="170777" custLinFactNeighborX="-10749" custLinFactNeighborY="-52948">
        <dgm:presLayoutVars>
          <dgm:chMax/>
          <dgm:chPref val="3"/>
        </dgm:presLayoutVars>
      </dgm:prSet>
      <dgm:spPr/>
      <dgm:t>
        <a:bodyPr/>
        <a:lstStyle/>
        <a:p>
          <a:endParaRPr lang="bg-BG"/>
        </a:p>
      </dgm:t>
    </dgm:pt>
    <dgm:pt modelId="{7D423EF3-929D-449C-A6C4-D002145F09FA}" type="pres">
      <dgm:prSet presAssocID="{FC4B489E-A815-44E0-89F4-D0555F7ED572}" presName="titleText2" presStyleLbl="fgAcc1" presStyleIdx="4" presStyleCnt="7" custScaleX="144052" custScaleY="198231" custLinFactNeighborX="26236" custLinFactNeighborY="16924">
        <dgm:presLayoutVars>
          <dgm:chMax val="0"/>
          <dgm:chPref val="0"/>
        </dgm:presLayoutVars>
      </dgm:prSet>
      <dgm:spPr/>
      <dgm:t>
        <a:bodyPr/>
        <a:lstStyle/>
        <a:p>
          <a:endParaRPr lang="bg-BG"/>
        </a:p>
      </dgm:t>
    </dgm:pt>
    <dgm:pt modelId="{4B011180-44F9-4FF1-BC71-F796DF52CB95}" type="pres">
      <dgm:prSet presAssocID="{FC4B489E-A815-44E0-89F4-D0555F7ED572}" presName="rootConnector" presStyleLbl="node4" presStyleIdx="0" presStyleCnt="0"/>
      <dgm:spPr/>
      <dgm:t>
        <a:bodyPr/>
        <a:lstStyle/>
        <a:p>
          <a:endParaRPr lang="bg-BG"/>
        </a:p>
      </dgm:t>
    </dgm:pt>
    <dgm:pt modelId="{18958102-7483-43F0-92E1-9F05F358B298}" type="pres">
      <dgm:prSet presAssocID="{FC4B489E-A815-44E0-89F4-D0555F7ED572}" presName="hierChild4" presStyleCnt="0"/>
      <dgm:spPr/>
      <dgm:t>
        <a:bodyPr/>
        <a:lstStyle/>
        <a:p>
          <a:endParaRPr lang="bg-BG"/>
        </a:p>
      </dgm:t>
    </dgm:pt>
    <dgm:pt modelId="{F5F97451-93B4-40EB-9249-7641347CA53A}" type="pres">
      <dgm:prSet presAssocID="{FC4B489E-A815-44E0-89F4-D0555F7ED572}" presName="hierChild5" presStyleCnt="0"/>
      <dgm:spPr/>
      <dgm:t>
        <a:bodyPr/>
        <a:lstStyle/>
        <a:p>
          <a:endParaRPr lang="bg-BG"/>
        </a:p>
      </dgm:t>
    </dgm:pt>
    <dgm:pt modelId="{EE733A28-8353-4E2B-BC11-0459BF767713}" type="pres">
      <dgm:prSet presAssocID="{E00C13E1-501E-4FD2-84EE-DD1BDE506741}" presName="Name37" presStyleLbl="parChTrans1D4" presStyleIdx="2" presStyleCnt="3"/>
      <dgm:spPr/>
      <dgm:t>
        <a:bodyPr/>
        <a:lstStyle/>
        <a:p>
          <a:endParaRPr lang="bg-BG"/>
        </a:p>
      </dgm:t>
    </dgm:pt>
    <dgm:pt modelId="{C02AB444-9EED-44BE-9726-EEEFBCDDAA19}" type="pres">
      <dgm:prSet presAssocID="{81DE9269-5CFF-4C0D-A2D1-36FFB754FDC5}" presName="hierRoot2" presStyleCnt="0">
        <dgm:presLayoutVars>
          <dgm:hierBranch val="init"/>
        </dgm:presLayoutVars>
      </dgm:prSet>
      <dgm:spPr/>
      <dgm:t>
        <a:bodyPr/>
        <a:lstStyle/>
        <a:p>
          <a:endParaRPr lang="bg-BG"/>
        </a:p>
      </dgm:t>
    </dgm:pt>
    <dgm:pt modelId="{7F0E38CF-0769-4035-921A-6C3146EE8B17}" type="pres">
      <dgm:prSet presAssocID="{81DE9269-5CFF-4C0D-A2D1-36FFB754FDC5}" presName="rootComposite" presStyleCnt="0"/>
      <dgm:spPr/>
      <dgm:t>
        <a:bodyPr/>
        <a:lstStyle/>
        <a:p>
          <a:endParaRPr lang="bg-BG"/>
        </a:p>
      </dgm:t>
    </dgm:pt>
    <dgm:pt modelId="{CEA28497-AD37-4445-8E5E-130F565D4AE0}" type="pres">
      <dgm:prSet presAssocID="{81DE9269-5CFF-4C0D-A2D1-36FFB754FDC5}" presName="rootText" presStyleLbl="node1" presStyleIdx="5" presStyleCnt="7" custScaleX="180045" custScaleY="174137" custLinFactNeighborX="-15484" custLinFactNeighborY="-49234">
        <dgm:presLayoutVars>
          <dgm:chMax/>
          <dgm:chPref val="3"/>
        </dgm:presLayoutVars>
      </dgm:prSet>
      <dgm:spPr/>
      <dgm:t>
        <a:bodyPr/>
        <a:lstStyle/>
        <a:p>
          <a:endParaRPr lang="bg-BG"/>
        </a:p>
      </dgm:t>
    </dgm:pt>
    <dgm:pt modelId="{9B506717-FCFB-4666-A72E-50894BFE2A52}" type="pres">
      <dgm:prSet presAssocID="{81DE9269-5CFF-4C0D-A2D1-36FFB754FDC5}" presName="titleText2" presStyleLbl="fgAcc1" presStyleIdx="5" presStyleCnt="7" custScaleX="116648" custScaleY="247461" custLinFactNeighborX="53260" custLinFactNeighborY="5787">
        <dgm:presLayoutVars>
          <dgm:chMax val="0"/>
          <dgm:chPref val="0"/>
        </dgm:presLayoutVars>
      </dgm:prSet>
      <dgm:spPr/>
      <dgm:t>
        <a:bodyPr/>
        <a:lstStyle/>
        <a:p>
          <a:endParaRPr lang="bg-BG"/>
        </a:p>
      </dgm:t>
    </dgm:pt>
    <dgm:pt modelId="{E70A96FD-AC91-4916-B5B4-E917A438E00A}" type="pres">
      <dgm:prSet presAssocID="{81DE9269-5CFF-4C0D-A2D1-36FFB754FDC5}" presName="rootConnector" presStyleLbl="node4" presStyleIdx="0" presStyleCnt="0"/>
      <dgm:spPr/>
      <dgm:t>
        <a:bodyPr/>
        <a:lstStyle/>
        <a:p>
          <a:endParaRPr lang="bg-BG"/>
        </a:p>
      </dgm:t>
    </dgm:pt>
    <dgm:pt modelId="{64F99B70-E36B-46BA-BD13-F30E8DA26DB0}" type="pres">
      <dgm:prSet presAssocID="{81DE9269-5CFF-4C0D-A2D1-36FFB754FDC5}" presName="hierChild4" presStyleCnt="0"/>
      <dgm:spPr/>
      <dgm:t>
        <a:bodyPr/>
        <a:lstStyle/>
        <a:p>
          <a:endParaRPr lang="bg-BG"/>
        </a:p>
      </dgm:t>
    </dgm:pt>
    <dgm:pt modelId="{A770D4EA-A160-4646-9D0A-84BB1B2C7F14}" type="pres">
      <dgm:prSet presAssocID="{81DE9269-5CFF-4C0D-A2D1-36FFB754FDC5}" presName="hierChild5" presStyleCnt="0"/>
      <dgm:spPr/>
      <dgm:t>
        <a:bodyPr/>
        <a:lstStyle/>
        <a:p>
          <a:endParaRPr lang="bg-BG"/>
        </a:p>
      </dgm:t>
    </dgm:pt>
    <dgm:pt modelId="{0E1A6DB3-3414-476D-A98C-9F0BD6313F90}" type="pres">
      <dgm:prSet presAssocID="{3C476339-6264-4E16-A344-A8306C171182}" presName="hierChild5" presStyleCnt="0"/>
      <dgm:spPr/>
      <dgm:t>
        <a:bodyPr/>
        <a:lstStyle/>
        <a:p>
          <a:endParaRPr lang="bg-BG"/>
        </a:p>
      </dgm:t>
    </dgm:pt>
    <dgm:pt modelId="{DBEAB9A8-5FBC-454A-908E-B77F8C924107}" type="pres">
      <dgm:prSet presAssocID="{59EC0860-3EAA-4A9B-BF7E-EDD6D10FD4A6}" presName="hierChild5" presStyleCnt="0"/>
      <dgm:spPr/>
      <dgm:t>
        <a:bodyPr/>
        <a:lstStyle/>
        <a:p>
          <a:endParaRPr lang="bg-BG"/>
        </a:p>
      </dgm:t>
    </dgm:pt>
    <dgm:pt modelId="{109ED0D3-21D8-4C3A-9B7C-47B84D0E08F9}" type="pres">
      <dgm:prSet presAssocID="{7EF944A8-840B-4F4B-A7C0-603241C8A826}" presName="Name37" presStyleLbl="parChTrans1D2" presStyleIdx="1" presStyleCnt="3"/>
      <dgm:spPr/>
      <dgm:t>
        <a:bodyPr/>
        <a:lstStyle/>
        <a:p>
          <a:endParaRPr lang="bg-BG"/>
        </a:p>
      </dgm:t>
    </dgm:pt>
    <dgm:pt modelId="{D4118022-8B06-48EE-986C-15DE6B1C083F}" type="pres">
      <dgm:prSet presAssocID="{532A09A4-BB04-4726-A80A-98F5EC46DD0B}" presName="hierRoot2" presStyleCnt="0">
        <dgm:presLayoutVars>
          <dgm:hierBranch val="init"/>
        </dgm:presLayoutVars>
      </dgm:prSet>
      <dgm:spPr/>
      <dgm:t>
        <a:bodyPr/>
        <a:lstStyle/>
        <a:p>
          <a:endParaRPr lang="bg-BG"/>
        </a:p>
      </dgm:t>
    </dgm:pt>
    <dgm:pt modelId="{0757258D-88BF-4039-BA60-98E57218562A}" type="pres">
      <dgm:prSet presAssocID="{532A09A4-BB04-4726-A80A-98F5EC46DD0B}" presName="rootComposite" presStyleCnt="0"/>
      <dgm:spPr/>
      <dgm:t>
        <a:bodyPr/>
        <a:lstStyle/>
        <a:p>
          <a:endParaRPr lang="bg-BG"/>
        </a:p>
      </dgm:t>
    </dgm:pt>
    <dgm:pt modelId="{31CCA701-A8EF-4CAC-AE68-DEEEAEE1174D}" type="pres">
      <dgm:prSet presAssocID="{532A09A4-BB04-4726-A80A-98F5EC46DD0B}" presName="rootText" presStyleLbl="node1" presStyleIdx="6" presStyleCnt="7" custScaleX="206403" custLinFactY="-31056" custLinFactNeighborX="75772" custLinFactNeighborY="-100000">
        <dgm:presLayoutVars>
          <dgm:chMax/>
          <dgm:chPref val="3"/>
        </dgm:presLayoutVars>
      </dgm:prSet>
      <dgm:spPr/>
      <dgm:t>
        <a:bodyPr/>
        <a:lstStyle/>
        <a:p>
          <a:endParaRPr lang="bg-BG"/>
        </a:p>
      </dgm:t>
    </dgm:pt>
    <dgm:pt modelId="{1260075C-44C0-4CC9-8488-3CD2A2A249C1}" type="pres">
      <dgm:prSet presAssocID="{532A09A4-BB04-4726-A80A-98F5EC46DD0B}" presName="titleText2" presStyleLbl="fgAcc1" presStyleIdx="6" presStyleCnt="7" custScaleX="173297" custScaleY="232218" custLinFactX="30258" custLinFactY="-120851" custLinFactNeighborX="100000" custLinFactNeighborY="-200000">
        <dgm:presLayoutVars>
          <dgm:chMax val="0"/>
          <dgm:chPref val="0"/>
        </dgm:presLayoutVars>
      </dgm:prSet>
      <dgm:spPr/>
      <dgm:t>
        <a:bodyPr/>
        <a:lstStyle/>
        <a:p>
          <a:endParaRPr lang="bg-BG"/>
        </a:p>
      </dgm:t>
    </dgm:pt>
    <dgm:pt modelId="{6A8A287C-F12E-4A4F-B5E3-C30227486377}" type="pres">
      <dgm:prSet presAssocID="{532A09A4-BB04-4726-A80A-98F5EC46DD0B}" presName="rootConnector" presStyleLbl="node2" presStyleIdx="0" presStyleCnt="0"/>
      <dgm:spPr/>
      <dgm:t>
        <a:bodyPr/>
        <a:lstStyle/>
        <a:p>
          <a:endParaRPr lang="bg-BG"/>
        </a:p>
      </dgm:t>
    </dgm:pt>
    <dgm:pt modelId="{3BBDE2C1-220D-4242-AE37-40F70D2458CD}" type="pres">
      <dgm:prSet presAssocID="{532A09A4-BB04-4726-A80A-98F5EC46DD0B}" presName="hierChild4" presStyleCnt="0"/>
      <dgm:spPr/>
      <dgm:t>
        <a:bodyPr/>
        <a:lstStyle/>
        <a:p>
          <a:endParaRPr lang="bg-BG"/>
        </a:p>
      </dgm:t>
    </dgm:pt>
    <dgm:pt modelId="{1EC94CAA-1AD5-4FA7-BD03-725A4DECE7AF}" type="pres">
      <dgm:prSet presAssocID="{532A09A4-BB04-4726-A80A-98F5EC46DD0B}" presName="hierChild5" presStyleCnt="0"/>
      <dgm:spPr/>
      <dgm:t>
        <a:bodyPr/>
        <a:lstStyle/>
        <a:p>
          <a:endParaRPr lang="bg-BG"/>
        </a:p>
      </dgm:t>
    </dgm:pt>
    <dgm:pt modelId="{37959DEF-13CF-434F-86C4-D1A080D7D124}" type="pres">
      <dgm:prSet presAssocID="{4F0CCD34-CF2A-427A-AC5D-564B22D52A72}" presName="hierChild3" presStyleCnt="0"/>
      <dgm:spPr/>
      <dgm:t>
        <a:bodyPr/>
        <a:lstStyle/>
        <a:p>
          <a:endParaRPr lang="bg-BG"/>
        </a:p>
      </dgm:t>
    </dgm:pt>
    <dgm:pt modelId="{CBFB4927-A4F5-4B39-BA11-3B71807718E1}" type="pres">
      <dgm:prSet presAssocID="{AA2C23AF-8693-4967-B69C-55B94EA14C59}" presName="Name96" presStyleLbl="parChTrans1D2" presStyleIdx="2" presStyleCnt="3"/>
      <dgm:spPr/>
      <dgm:t>
        <a:bodyPr/>
        <a:lstStyle/>
        <a:p>
          <a:endParaRPr lang="bg-BG"/>
        </a:p>
      </dgm:t>
    </dgm:pt>
    <dgm:pt modelId="{909A46FA-D5C0-4826-B578-6D1A841ACFFD}" type="pres">
      <dgm:prSet presAssocID="{49E04877-C0B3-498D-961D-FCB8452D4E83}" presName="hierRoot3" presStyleCnt="0">
        <dgm:presLayoutVars>
          <dgm:hierBranch val="init"/>
        </dgm:presLayoutVars>
      </dgm:prSet>
      <dgm:spPr/>
      <dgm:t>
        <a:bodyPr/>
        <a:lstStyle/>
        <a:p>
          <a:endParaRPr lang="bg-BG"/>
        </a:p>
      </dgm:t>
    </dgm:pt>
    <dgm:pt modelId="{2A0B49F8-D98F-4E26-ACCD-BFFEC82A7D32}" type="pres">
      <dgm:prSet presAssocID="{49E04877-C0B3-498D-961D-FCB8452D4E83}" presName="rootComposite3" presStyleCnt="0"/>
      <dgm:spPr/>
      <dgm:t>
        <a:bodyPr/>
        <a:lstStyle/>
        <a:p>
          <a:endParaRPr lang="bg-BG"/>
        </a:p>
      </dgm:t>
    </dgm:pt>
    <dgm:pt modelId="{92119027-B0C6-4C3E-9142-213CCAC252B0}" type="pres">
      <dgm:prSet presAssocID="{49E04877-C0B3-498D-961D-FCB8452D4E83}" presName="rootText3" presStyleLbl="asst1" presStyleIdx="0" presStyleCnt="1" custFlipVert="1" custFlipHor="1" custScaleX="3740" custScaleY="9251" custLinFactX="103024" custLinFactY="-1530" custLinFactNeighborX="200000" custLinFactNeighborY="-100000">
        <dgm:presLayoutVars>
          <dgm:chPref val="3"/>
        </dgm:presLayoutVars>
      </dgm:prSet>
      <dgm:spPr/>
      <dgm:t>
        <a:bodyPr/>
        <a:lstStyle/>
        <a:p>
          <a:endParaRPr lang="bg-BG"/>
        </a:p>
      </dgm:t>
    </dgm:pt>
    <dgm:pt modelId="{766DB931-9061-467A-882F-21FFDB74A3C7}" type="pres">
      <dgm:prSet presAssocID="{49E04877-C0B3-498D-961D-FCB8452D4E83}" presName="titleText3" presStyleLbl="fgAcc2" presStyleIdx="0" presStyleCnt="1" custFlipVert="1" custFlipHor="0" custScaleX="4523" custScaleY="29167" custLinFactX="120211" custLinFactY="-200000" custLinFactNeighborX="200000" custLinFactNeighborY="-237217">
        <dgm:presLayoutVars>
          <dgm:chMax val="0"/>
          <dgm:chPref val="0"/>
        </dgm:presLayoutVars>
      </dgm:prSet>
      <dgm:spPr/>
      <dgm:t>
        <a:bodyPr/>
        <a:lstStyle/>
        <a:p>
          <a:endParaRPr lang="bg-BG"/>
        </a:p>
      </dgm:t>
    </dgm:pt>
    <dgm:pt modelId="{402A285A-004E-4681-B133-CD501868CE7A}" type="pres">
      <dgm:prSet presAssocID="{49E04877-C0B3-498D-961D-FCB8452D4E83}" presName="rootConnector3" presStyleLbl="asst1" presStyleIdx="0" presStyleCnt="1"/>
      <dgm:spPr/>
      <dgm:t>
        <a:bodyPr/>
        <a:lstStyle/>
        <a:p>
          <a:endParaRPr lang="bg-BG"/>
        </a:p>
      </dgm:t>
    </dgm:pt>
    <dgm:pt modelId="{91267548-D1BB-4F4E-9D66-8301F776A71A}" type="pres">
      <dgm:prSet presAssocID="{49E04877-C0B3-498D-961D-FCB8452D4E83}" presName="hierChild6" presStyleCnt="0"/>
      <dgm:spPr/>
      <dgm:t>
        <a:bodyPr/>
        <a:lstStyle/>
        <a:p>
          <a:endParaRPr lang="bg-BG"/>
        </a:p>
      </dgm:t>
    </dgm:pt>
    <dgm:pt modelId="{732F7E25-E4E0-4B7C-8630-ECB03AE3F22D}" type="pres">
      <dgm:prSet presAssocID="{49E04877-C0B3-498D-961D-FCB8452D4E83}" presName="hierChild7" presStyleCnt="0"/>
      <dgm:spPr/>
      <dgm:t>
        <a:bodyPr/>
        <a:lstStyle/>
        <a:p>
          <a:endParaRPr lang="bg-BG"/>
        </a:p>
      </dgm:t>
    </dgm:pt>
  </dgm:ptLst>
  <dgm:cxnLst>
    <dgm:cxn modelId="{FF006222-574A-48C3-9B8A-50E1B49A732E}" type="presOf" srcId="{1F440452-E88E-4654-AB99-300014B2C87E}" destId="{9B5694AB-9A9A-4258-964E-3A98A692C3B0}" srcOrd="0" destOrd="0" presId="urn:microsoft.com/office/officeart/2008/layout/NameandTitleOrganizationalChart"/>
    <dgm:cxn modelId="{7A032264-B081-4FB5-A5D7-331250A8A400}" type="presOf" srcId="{F4CF90D5-2CB2-41A6-A09D-DDC4EF3DAAB6}" destId="{A9334216-A9E7-4725-9A68-77A42A9B39E4}" srcOrd="0" destOrd="0" presId="urn:microsoft.com/office/officeart/2008/layout/NameandTitleOrganizationalChart"/>
    <dgm:cxn modelId="{A762470E-FD98-42D6-8BC1-4E441245DFE9}" srcId="{59EC0860-3EAA-4A9B-BF7E-EDD6D10FD4A6}" destId="{3C476339-6264-4E16-A344-A8306C171182}" srcOrd="1" destOrd="0" parTransId="{A2A62B94-B6F1-4792-80B7-FD149E5A01C9}" sibTransId="{ADBCD6A3-6459-4716-AB63-1F899551EFBF}"/>
    <dgm:cxn modelId="{7C6F394D-135D-43AB-A346-F72A15E6A8DF}" type="presOf" srcId="{AA2C23AF-8693-4967-B69C-55B94EA14C59}" destId="{CBFB4927-A4F5-4B39-BA11-3B71807718E1}" srcOrd="0" destOrd="0" presId="urn:microsoft.com/office/officeart/2008/layout/NameandTitleOrganizationalChart"/>
    <dgm:cxn modelId="{987C61F0-249E-4816-A434-2BF5CD7E78B5}" srcId="{59EC0860-3EAA-4A9B-BF7E-EDD6D10FD4A6}" destId="{45D33DCA-DFA4-4AE6-865E-966F660B7982}" srcOrd="0" destOrd="0" parTransId="{B4E702C2-8E6E-47B4-8289-0026443E66F3}" sibTransId="{A772C736-F78D-4226-8BEE-43E7A54C9CA0}"/>
    <dgm:cxn modelId="{D2920E3D-343A-429E-BCB2-F867AD0421B3}" srcId="{4F0CCD34-CF2A-427A-AC5D-564B22D52A72}" destId="{59EC0860-3EAA-4A9B-BF7E-EDD6D10FD4A6}" srcOrd="0" destOrd="0" parTransId="{0AED7619-8F20-4C44-8B14-D9DCAC3DA249}" sibTransId="{3C008191-90FD-4BF7-9389-4B424F005B98}"/>
    <dgm:cxn modelId="{D3250732-3D32-4A4A-A48A-695BF6C340C0}" type="presOf" srcId="{45D33DCA-DFA4-4AE6-865E-966F660B7982}" destId="{B21BF38E-2220-4591-BFB9-C257750A8E4C}" srcOrd="1" destOrd="0" presId="urn:microsoft.com/office/officeart/2008/layout/NameandTitleOrganizationalChart"/>
    <dgm:cxn modelId="{DF51F394-1959-4BE6-B7FC-19743629F817}" type="presOf" srcId="{A772C736-F78D-4226-8BEE-43E7A54C9CA0}" destId="{F9BFE497-F196-446E-A725-0FC9FDDD9BD7}" srcOrd="0" destOrd="0" presId="urn:microsoft.com/office/officeart/2008/layout/NameandTitleOrganizationalChart"/>
    <dgm:cxn modelId="{3E81CF2C-2C21-4B66-9F0C-0DBBF54FEF73}" srcId="{4F0CCD34-CF2A-427A-AC5D-564B22D52A72}" destId="{532A09A4-BB04-4726-A80A-98F5EC46DD0B}" srcOrd="1" destOrd="0" parTransId="{7EF944A8-840B-4F4B-A7C0-603241C8A826}" sibTransId="{F3C0BB98-3353-4ACC-986D-CD7754DEA06F}"/>
    <dgm:cxn modelId="{7C09F817-8570-4481-AD56-7A2F97AB3761}" srcId="{3C476339-6264-4E16-A344-A8306C171182}" destId="{8837B222-51A2-4521-8C58-141ACBDC2E46}" srcOrd="0" destOrd="0" parTransId="{C11226B5-EB67-4DE6-A80A-115BBA8B6C62}" sibTransId="{F4CF90D5-2CB2-41A6-A09D-DDC4EF3DAAB6}"/>
    <dgm:cxn modelId="{D8B224D4-CA57-41F7-8030-8141EDB99D8B}" type="presOf" srcId="{F3C0BB98-3353-4ACC-986D-CD7754DEA06F}" destId="{1260075C-44C0-4CC9-8488-3CD2A2A249C1}" srcOrd="0" destOrd="0" presId="urn:microsoft.com/office/officeart/2008/layout/NameandTitleOrganizationalChart"/>
    <dgm:cxn modelId="{CC5A5A6B-420D-4B22-9265-74AD1800FB3E}" srcId="{3C476339-6264-4E16-A344-A8306C171182}" destId="{FC4B489E-A815-44E0-89F4-D0555F7ED572}" srcOrd="1" destOrd="0" parTransId="{9B15C94D-75FC-4E0E-8DF2-306ADE88F27D}" sibTransId="{A172BD39-9A28-4A51-8DA9-791ED0E55687}"/>
    <dgm:cxn modelId="{BA62D931-1E89-4B22-84AF-91C14A02067E}" type="presOf" srcId="{28F515E7-9DF1-433D-9B1D-587342C5ACFA}" destId="{766DB931-9061-467A-882F-21FFDB74A3C7}" srcOrd="0" destOrd="0" presId="urn:microsoft.com/office/officeart/2008/layout/NameandTitleOrganizationalChart"/>
    <dgm:cxn modelId="{77EEE110-B6BE-4B80-967A-88BDE9A11F1C}" type="presOf" srcId="{B4E702C2-8E6E-47B4-8289-0026443E66F3}" destId="{28D8F77C-9BD7-449D-BCAC-D209762A3DD9}" srcOrd="0" destOrd="0" presId="urn:microsoft.com/office/officeart/2008/layout/NameandTitleOrganizationalChart"/>
    <dgm:cxn modelId="{801428AC-782C-48CF-A30A-8B95BD846F55}" type="presOf" srcId="{59EC0860-3EAA-4A9B-BF7E-EDD6D10FD4A6}" destId="{B32AFB76-9C02-49FA-A71A-4F78E99AD69E}" srcOrd="0" destOrd="0" presId="urn:microsoft.com/office/officeart/2008/layout/NameandTitleOrganizationalChart"/>
    <dgm:cxn modelId="{D384D6BD-A82B-41D7-A0BD-FB99B0FF0D04}" type="presOf" srcId="{ADBCD6A3-6459-4716-AB63-1F899551EFBF}" destId="{7D1A16A5-6981-455D-8EFC-CCB05CF3D16A}" srcOrd="0" destOrd="0" presId="urn:microsoft.com/office/officeart/2008/layout/NameandTitleOrganizationalChart"/>
    <dgm:cxn modelId="{C5C9E375-7013-4941-89DC-6D299FE8C516}" type="presOf" srcId="{9B15C94D-75FC-4E0E-8DF2-306ADE88F27D}" destId="{D2874C37-6442-45FC-922A-23CFD026073A}" srcOrd="0" destOrd="0" presId="urn:microsoft.com/office/officeart/2008/layout/NameandTitleOrganizationalChart"/>
    <dgm:cxn modelId="{7CAC33A6-0732-4E58-AB78-4B89EE4881B2}" type="presOf" srcId="{49E04877-C0B3-498D-961D-FCB8452D4E83}" destId="{92119027-B0C6-4C3E-9142-213CCAC252B0}" srcOrd="0" destOrd="0" presId="urn:microsoft.com/office/officeart/2008/layout/NameandTitleOrganizationalChart"/>
    <dgm:cxn modelId="{E6CB878D-293E-4950-8031-CB392F591D35}" type="presOf" srcId="{E00C13E1-501E-4FD2-84EE-DD1BDE506741}" destId="{EE733A28-8353-4E2B-BC11-0459BF767713}" srcOrd="0" destOrd="0" presId="urn:microsoft.com/office/officeart/2008/layout/NameandTitleOrganizationalChart"/>
    <dgm:cxn modelId="{846E77EF-E08F-48E4-813D-C763855100A9}" type="presOf" srcId="{4F0CCD34-CF2A-427A-AC5D-564B22D52A72}" destId="{62B12A71-8E64-41BC-A0B6-A54CD79026DB}" srcOrd="0" destOrd="0" presId="urn:microsoft.com/office/officeart/2008/layout/NameandTitleOrganizationalChart"/>
    <dgm:cxn modelId="{910D16BC-A20B-4ACA-8EA6-328422553DF6}" type="presOf" srcId="{81DE9269-5CFF-4C0D-A2D1-36FFB754FDC5}" destId="{CEA28497-AD37-4445-8E5E-130F565D4AE0}" srcOrd="0" destOrd="0" presId="urn:microsoft.com/office/officeart/2008/layout/NameandTitleOrganizationalChart"/>
    <dgm:cxn modelId="{14D71773-984B-44C7-BEBC-76AB897D95EB}" type="presOf" srcId="{532A09A4-BB04-4726-A80A-98F5EC46DD0B}" destId="{31CCA701-A8EF-4CAC-AE68-DEEEAEE1174D}" srcOrd="0" destOrd="0" presId="urn:microsoft.com/office/officeart/2008/layout/NameandTitleOrganizationalChart"/>
    <dgm:cxn modelId="{A6A70C04-7F23-4B03-8F5A-B13D18C5EC05}" type="presOf" srcId="{3C476339-6264-4E16-A344-A8306C171182}" destId="{AF8DE67B-716B-422F-AF16-DE3D7041105D}" srcOrd="0" destOrd="0" presId="urn:microsoft.com/office/officeart/2008/layout/NameandTitleOrganizationalChart"/>
    <dgm:cxn modelId="{3B7C1B00-1195-4EA7-994D-BCF9237CC22B}" type="presOf" srcId="{532A09A4-BB04-4726-A80A-98F5EC46DD0B}" destId="{6A8A287C-F12E-4A4F-B5E3-C30227486377}" srcOrd="1" destOrd="0" presId="urn:microsoft.com/office/officeart/2008/layout/NameandTitleOrganizationalChart"/>
    <dgm:cxn modelId="{0C7C5FB2-45FF-4520-AD56-0DBD19A950AC}" type="presOf" srcId="{7EF944A8-840B-4F4B-A7C0-603241C8A826}" destId="{109ED0D3-21D8-4C3A-9B7C-47B84D0E08F9}" srcOrd="0" destOrd="0" presId="urn:microsoft.com/office/officeart/2008/layout/NameandTitleOrganizationalChart"/>
    <dgm:cxn modelId="{EFE1C8AB-EE64-4BDD-8B62-DE2C22422985}" type="presOf" srcId="{49E04877-C0B3-498D-961D-FCB8452D4E83}" destId="{402A285A-004E-4681-B133-CD501868CE7A}" srcOrd="1" destOrd="0" presId="urn:microsoft.com/office/officeart/2008/layout/NameandTitleOrganizationalChart"/>
    <dgm:cxn modelId="{9AB23357-C636-4C9A-865E-5CECEC6DE3A3}" type="presOf" srcId="{45D33DCA-DFA4-4AE6-865E-966F660B7982}" destId="{6812827E-FB2E-4E80-B387-1CB98A714CA0}" srcOrd="0" destOrd="0" presId="urn:microsoft.com/office/officeart/2008/layout/NameandTitleOrganizationalChart"/>
    <dgm:cxn modelId="{76B21097-3291-470C-89DA-602233C710DC}" type="presOf" srcId="{3C476339-6264-4E16-A344-A8306C171182}" destId="{DF81937A-BA49-4A17-82EC-59F66B621174}" srcOrd="1" destOrd="0" presId="urn:microsoft.com/office/officeart/2008/layout/NameandTitleOrganizationalChart"/>
    <dgm:cxn modelId="{7295E4E7-3C9C-43EC-B417-4323E2CEABC9}" type="presOf" srcId="{8837B222-51A2-4521-8C58-141ACBDC2E46}" destId="{E313C920-F047-4825-907C-F67FEC2DCE6A}" srcOrd="0" destOrd="0" presId="urn:microsoft.com/office/officeart/2008/layout/NameandTitleOrganizationalChart"/>
    <dgm:cxn modelId="{B1B11FEC-D1CD-44D0-A945-BA0856C04E9C}" type="presOf" srcId="{FC4B489E-A815-44E0-89F4-D0555F7ED572}" destId="{4B011180-44F9-4FF1-BC71-F796DF52CB95}" srcOrd="1" destOrd="0" presId="urn:microsoft.com/office/officeart/2008/layout/NameandTitleOrganizationalChart"/>
    <dgm:cxn modelId="{F70B4FA3-26AF-45A6-9C6B-94F4C841A707}" type="presOf" srcId="{3C008191-90FD-4BF7-9389-4B424F005B98}" destId="{74AA602F-8EBD-484F-A759-6C48C3D15272}" srcOrd="0" destOrd="0" presId="urn:microsoft.com/office/officeart/2008/layout/NameandTitleOrganizationalChart"/>
    <dgm:cxn modelId="{FCED8BD8-287E-4A7B-AD47-F8C1E8B17FDE}" type="presOf" srcId="{8837B222-51A2-4521-8C58-141ACBDC2E46}" destId="{F0117B60-827E-4BB8-8B8D-482DC36E44C2}" srcOrd="1" destOrd="0" presId="urn:microsoft.com/office/officeart/2008/layout/NameandTitleOrganizationalChart"/>
    <dgm:cxn modelId="{30DF56B3-5018-44A8-9C54-2A25ED58C01D}" type="presOf" srcId="{81DE9269-5CFF-4C0D-A2D1-36FFB754FDC5}" destId="{E70A96FD-AC91-4916-B5B4-E917A438E00A}" srcOrd="1" destOrd="0" presId="urn:microsoft.com/office/officeart/2008/layout/NameandTitleOrganizationalChart"/>
    <dgm:cxn modelId="{503A9056-F15B-4ECD-BDAC-CC433E227258}" type="presOf" srcId="{A172BD39-9A28-4A51-8DA9-791ED0E55687}" destId="{7D423EF3-929D-449C-A6C4-D002145F09FA}" srcOrd="0" destOrd="0" presId="urn:microsoft.com/office/officeart/2008/layout/NameandTitleOrganizationalChart"/>
    <dgm:cxn modelId="{B7E11ED4-95B3-4FF6-8DCB-272759E69500}" srcId="{3C476339-6264-4E16-A344-A8306C171182}" destId="{81DE9269-5CFF-4C0D-A2D1-36FFB754FDC5}" srcOrd="2" destOrd="0" parTransId="{E00C13E1-501E-4FD2-84EE-DD1BDE506741}" sibTransId="{AFC1BDB7-753C-4C87-B05E-82681AC52738}"/>
    <dgm:cxn modelId="{3511AE82-ACCA-467C-91CC-462024500277}" type="presOf" srcId="{E307D738-66B0-4B6E-847E-533D3AA002F6}" destId="{133A0569-5A01-4473-99E0-1D8C3688D4D5}" srcOrd="0" destOrd="0" presId="urn:microsoft.com/office/officeart/2008/layout/NameandTitleOrganizationalChart"/>
    <dgm:cxn modelId="{EA6A896E-29B2-4EEB-A804-70B72EF6E968}" srcId="{4F0CCD34-CF2A-427A-AC5D-564B22D52A72}" destId="{49E04877-C0B3-498D-961D-FCB8452D4E83}" srcOrd="2" destOrd="0" parTransId="{AA2C23AF-8693-4967-B69C-55B94EA14C59}" sibTransId="{28F515E7-9DF1-433D-9B1D-587342C5ACFA}"/>
    <dgm:cxn modelId="{41343D34-4484-4D6D-B32B-ECF735F987A6}" type="presOf" srcId="{A2A62B94-B6F1-4792-80B7-FD149E5A01C9}" destId="{18004240-2994-46CA-A853-2482CF446767}" srcOrd="0" destOrd="0" presId="urn:microsoft.com/office/officeart/2008/layout/NameandTitleOrganizationalChart"/>
    <dgm:cxn modelId="{3B1AF189-0856-43F6-99D3-F1073033D0F7}" type="presOf" srcId="{AFC1BDB7-753C-4C87-B05E-82681AC52738}" destId="{9B506717-FCFB-4666-A72E-50894BFE2A52}" srcOrd="0" destOrd="0" presId="urn:microsoft.com/office/officeart/2008/layout/NameandTitleOrganizationalChart"/>
    <dgm:cxn modelId="{B6546C56-53B7-4021-8176-C476C811BFC4}" type="presOf" srcId="{C11226B5-EB67-4DE6-A80A-115BBA8B6C62}" destId="{A7CBA8AE-49B9-4F4F-8BCB-4A67F68A03FE}" srcOrd="0" destOrd="0" presId="urn:microsoft.com/office/officeart/2008/layout/NameandTitleOrganizationalChart"/>
    <dgm:cxn modelId="{4F087BD6-58BB-4B5B-9EFD-9DB13520CB03}" type="presOf" srcId="{4F0CCD34-CF2A-427A-AC5D-564B22D52A72}" destId="{141902A0-03CF-4801-9A5A-5E03FCA975B4}" srcOrd="1" destOrd="0" presId="urn:microsoft.com/office/officeart/2008/layout/NameandTitleOrganizationalChart"/>
    <dgm:cxn modelId="{785BF83E-85E4-45CF-BC3F-261CD9BF70DC}" srcId="{1F440452-E88E-4654-AB99-300014B2C87E}" destId="{4F0CCD34-CF2A-427A-AC5D-564B22D52A72}" srcOrd="0" destOrd="0" parTransId="{1FEF3203-0E66-4B9C-A7DD-6F58DE0B90BD}" sibTransId="{E307D738-66B0-4B6E-847E-533D3AA002F6}"/>
    <dgm:cxn modelId="{E84FA000-EBA0-43FA-839F-4C231CA6B68E}" type="presOf" srcId="{FC4B489E-A815-44E0-89F4-D0555F7ED572}" destId="{E9A13ADF-310D-486A-BA89-5C58BA3BD8BD}" srcOrd="0" destOrd="0" presId="urn:microsoft.com/office/officeart/2008/layout/NameandTitleOrganizationalChart"/>
    <dgm:cxn modelId="{3B847F82-AEE0-4EB4-8720-28868ABBBF82}" type="presOf" srcId="{0AED7619-8F20-4C44-8B14-D9DCAC3DA249}" destId="{53C831BB-D074-4B1B-B093-C5CFBBD1F97E}" srcOrd="0" destOrd="0" presId="urn:microsoft.com/office/officeart/2008/layout/NameandTitleOrganizationalChart"/>
    <dgm:cxn modelId="{4D56795D-E909-4322-A435-DC46AAAFAB27}" type="presOf" srcId="{59EC0860-3EAA-4A9B-BF7E-EDD6D10FD4A6}" destId="{1A439B74-7404-4603-B78B-BB06C20C0B8B}" srcOrd="1" destOrd="0" presId="urn:microsoft.com/office/officeart/2008/layout/NameandTitleOrganizationalChart"/>
    <dgm:cxn modelId="{02F5BD25-1455-41B1-B30C-07B46A0EAFDF}" type="presParOf" srcId="{9B5694AB-9A9A-4258-964E-3A98A692C3B0}" destId="{FEEBD263-C21E-4236-A236-24298BEBA225}" srcOrd="0" destOrd="0" presId="urn:microsoft.com/office/officeart/2008/layout/NameandTitleOrganizationalChart"/>
    <dgm:cxn modelId="{074582F5-731A-427B-A47E-509749705360}" type="presParOf" srcId="{FEEBD263-C21E-4236-A236-24298BEBA225}" destId="{731F272A-B3A6-430E-A97B-CA98B48193C4}" srcOrd="0" destOrd="0" presId="urn:microsoft.com/office/officeart/2008/layout/NameandTitleOrganizationalChart"/>
    <dgm:cxn modelId="{BBAA7BF5-BDE2-41BC-869D-FDFB836EC035}" type="presParOf" srcId="{731F272A-B3A6-430E-A97B-CA98B48193C4}" destId="{62B12A71-8E64-41BC-A0B6-A54CD79026DB}" srcOrd="0" destOrd="0" presId="urn:microsoft.com/office/officeart/2008/layout/NameandTitleOrganizationalChart"/>
    <dgm:cxn modelId="{B375D056-A140-4806-8890-CD0E605DC684}" type="presParOf" srcId="{731F272A-B3A6-430E-A97B-CA98B48193C4}" destId="{133A0569-5A01-4473-99E0-1D8C3688D4D5}" srcOrd="1" destOrd="0" presId="urn:microsoft.com/office/officeart/2008/layout/NameandTitleOrganizationalChart"/>
    <dgm:cxn modelId="{2B753DEF-EA9B-4DC6-A591-35F019120070}" type="presParOf" srcId="{731F272A-B3A6-430E-A97B-CA98B48193C4}" destId="{141902A0-03CF-4801-9A5A-5E03FCA975B4}" srcOrd="2" destOrd="0" presId="urn:microsoft.com/office/officeart/2008/layout/NameandTitleOrganizationalChart"/>
    <dgm:cxn modelId="{2CFAABDA-BD51-4ED7-8ED2-D928AD53229B}" type="presParOf" srcId="{FEEBD263-C21E-4236-A236-24298BEBA225}" destId="{8977D7E2-3A62-44DE-80AD-90E235B29B0D}" srcOrd="1" destOrd="0" presId="urn:microsoft.com/office/officeart/2008/layout/NameandTitleOrganizationalChart"/>
    <dgm:cxn modelId="{3AC8B551-5550-4CA9-80CE-A801F0FF6A77}" type="presParOf" srcId="{8977D7E2-3A62-44DE-80AD-90E235B29B0D}" destId="{53C831BB-D074-4B1B-B093-C5CFBBD1F97E}" srcOrd="0" destOrd="0" presId="urn:microsoft.com/office/officeart/2008/layout/NameandTitleOrganizationalChart"/>
    <dgm:cxn modelId="{4569FF64-7F8F-4C00-845E-11BC4B44FD23}" type="presParOf" srcId="{8977D7E2-3A62-44DE-80AD-90E235B29B0D}" destId="{C39C7CEA-554C-4121-85F6-B4DCFBBEF15C}" srcOrd="1" destOrd="0" presId="urn:microsoft.com/office/officeart/2008/layout/NameandTitleOrganizationalChart"/>
    <dgm:cxn modelId="{76B200C9-ECC2-4138-A461-193D19A4B098}" type="presParOf" srcId="{C39C7CEA-554C-4121-85F6-B4DCFBBEF15C}" destId="{4AF84097-D0FC-4A02-825F-9261029960A4}" srcOrd="0" destOrd="0" presId="urn:microsoft.com/office/officeart/2008/layout/NameandTitleOrganizationalChart"/>
    <dgm:cxn modelId="{22B43D9D-90A9-4728-B5B8-54DDBB13ADC2}" type="presParOf" srcId="{4AF84097-D0FC-4A02-825F-9261029960A4}" destId="{B32AFB76-9C02-49FA-A71A-4F78E99AD69E}" srcOrd="0" destOrd="0" presId="urn:microsoft.com/office/officeart/2008/layout/NameandTitleOrganizationalChart"/>
    <dgm:cxn modelId="{D85CEDE6-702B-4003-AF84-6A81EA4F64CB}" type="presParOf" srcId="{4AF84097-D0FC-4A02-825F-9261029960A4}" destId="{74AA602F-8EBD-484F-A759-6C48C3D15272}" srcOrd="1" destOrd="0" presId="urn:microsoft.com/office/officeart/2008/layout/NameandTitleOrganizationalChart"/>
    <dgm:cxn modelId="{68447411-CBC0-4FEE-A73A-77FBC1EB18F3}" type="presParOf" srcId="{4AF84097-D0FC-4A02-825F-9261029960A4}" destId="{1A439B74-7404-4603-B78B-BB06C20C0B8B}" srcOrd="2" destOrd="0" presId="urn:microsoft.com/office/officeart/2008/layout/NameandTitleOrganizationalChart"/>
    <dgm:cxn modelId="{D283071A-290C-402C-8451-C428361A4224}" type="presParOf" srcId="{C39C7CEA-554C-4121-85F6-B4DCFBBEF15C}" destId="{6B35144A-8BD6-4A6E-B5CB-163436C946D6}" srcOrd="1" destOrd="0" presId="urn:microsoft.com/office/officeart/2008/layout/NameandTitleOrganizationalChart"/>
    <dgm:cxn modelId="{C6DE3B00-9B28-4E63-B23A-D589553A0B9D}" type="presParOf" srcId="{6B35144A-8BD6-4A6E-B5CB-163436C946D6}" destId="{28D8F77C-9BD7-449D-BCAC-D209762A3DD9}" srcOrd="0" destOrd="0" presId="urn:microsoft.com/office/officeart/2008/layout/NameandTitleOrganizationalChart"/>
    <dgm:cxn modelId="{9D0A45EE-FD30-4E31-9804-27AD21543CAF}" type="presParOf" srcId="{6B35144A-8BD6-4A6E-B5CB-163436C946D6}" destId="{C62C4223-FA57-4B63-8D7B-3F779024CF80}" srcOrd="1" destOrd="0" presId="urn:microsoft.com/office/officeart/2008/layout/NameandTitleOrganizationalChart"/>
    <dgm:cxn modelId="{BA1CF269-0B77-4A81-ACF6-F1FC6C22A792}" type="presParOf" srcId="{C62C4223-FA57-4B63-8D7B-3F779024CF80}" destId="{92721B9F-814B-43BE-8729-95EF32870AF0}" srcOrd="0" destOrd="0" presId="urn:microsoft.com/office/officeart/2008/layout/NameandTitleOrganizationalChart"/>
    <dgm:cxn modelId="{EA5955EC-BC70-49EC-B337-6521007E0B8E}" type="presParOf" srcId="{92721B9F-814B-43BE-8729-95EF32870AF0}" destId="{6812827E-FB2E-4E80-B387-1CB98A714CA0}" srcOrd="0" destOrd="0" presId="urn:microsoft.com/office/officeart/2008/layout/NameandTitleOrganizationalChart"/>
    <dgm:cxn modelId="{202DBBEA-C0F9-4489-9DD0-1FED181EAA95}" type="presParOf" srcId="{92721B9F-814B-43BE-8729-95EF32870AF0}" destId="{F9BFE497-F196-446E-A725-0FC9FDDD9BD7}" srcOrd="1" destOrd="0" presId="urn:microsoft.com/office/officeart/2008/layout/NameandTitleOrganizationalChart"/>
    <dgm:cxn modelId="{87E34072-8EEF-446B-A83C-6E2A83FC7085}" type="presParOf" srcId="{92721B9F-814B-43BE-8729-95EF32870AF0}" destId="{B21BF38E-2220-4591-BFB9-C257750A8E4C}" srcOrd="2" destOrd="0" presId="urn:microsoft.com/office/officeart/2008/layout/NameandTitleOrganizationalChart"/>
    <dgm:cxn modelId="{5D1643DA-4136-4F95-AF40-2D5160C1C801}" type="presParOf" srcId="{C62C4223-FA57-4B63-8D7B-3F779024CF80}" destId="{ADC768C7-24F4-4205-83D5-2A0F52F383DD}" srcOrd="1" destOrd="0" presId="urn:microsoft.com/office/officeart/2008/layout/NameandTitleOrganizationalChart"/>
    <dgm:cxn modelId="{4977C3F9-F91B-40E7-A22A-E7C0B41194B0}" type="presParOf" srcId="{C62C4223-FA57-4B63-8D7B-3F779024CF80}" destId="{90C704A8-B832-40E7-970D-C3F38FFD63CC}" srcOrd="2" destOrd="0" presId="urn:microsoft.com/office/officeart/2008/layout/NameandTitleOrganizationalChart"/>
    <dgm:cxn modelId="{7B9C9C07-EF55-4B11-B74C-4D3FAAFC3E56}" type="presParOf" srcId="{6B35144A-8BD6-4A6E-B5CB-163436C946D6}" destId="{18004240-2994-46CA-A853-2482CF446767}" srcOrd="2" destOrd="0" presId="urn:microsoft.com/office/officeart/2008/layout/NameandTitleOrganizationalChart"/>
    <dgm:cxn modelId="{A70A6CF0-1CD9-4872-AE2C-8EE9C67C5BF0}" type="presParOf" srcId="{6B35144A-8BD6-4A6E-B5CB-163436C946D6}" destId="{730CC35C-C953-4CD2-86A9-EC61A3CFC315}" srcOrd="3" destOrd="0" presId="urn:microsoft.com/office/officeart/2008/layout/NameandTitleOrganizationalChart"/>
    <dgm:cxn modelId="{7930BC4C-42E8-477B-9A45-31005BBEF29D}" type="presParOf" srcId="{730CC35C-C953-4CD2-86A9-EC61A3CFC315}" destId="{F859E4D3-3415-40D0-95D5-894E104F87F5}" srcOrd="0" destOrd="0" presId="urn:microsoft.com/office/officeart/2008/layout/NameandTitleOrganizationalChart"/>
    <dgm:cxn modelId="{A5297855-8F81-470A-951C-3FDDF0F7EC10}" type="presParOf" srcId="{F859E4D3-3415-40D0-95D5-894E104F87F5}" destId="{AF8DE67B-716B-422F-AF16-DE3D7041105D}" srcOrd="0" destOrd="0" presId="urn:microsoft.com/office/officeart/2008/layout/NameandTitleOrganizationalChart"/>
    <dgm:cxn modelId="{33F9B253-FADC-45B9-A414-43FF51C13861}" type="presParOf" srcId="{F859E4D3-3415-40D0-95D5-894E104F87F5}" destId="{7D1A16A5-6981-455D-8EFC-CCB05CF3D16A}" srcOrd="1" destOrd="0" presId="urn:microsoft.com/office/officeart/2008/layout/NameandTitleOrganizationalChart"/>
    <dgm:cxn modelId="{F80F2C2A-98E5-4A3D-8AEB-011F26F1146C}" type="presParOf" srcId="{F859E4D3-3415-40D0-95D5-894E104F87F5}" destId="{DF81937A-BA49-4A17-82EC-59F66B621174}" srcOrd="2" destOrd="0" presId="urn:microsoft.com/office/officeart/2008/layout/NameandTitleOrganizationalChart"/>
    <dgm:cxn modelId="{1673A2C0-5E23-494D-9BB9-8222C20187AD}" type="presParOf" srcId="{730CC35C-C953-4CD2-86A9-EC61A3CFC315}" destId="{D8A75A2B-5C42-45EB-B7E9-EF44092F7EEE}" srcOrd="1" destOrd="0" presId="urn:microsoft.com/office/officeart/2008/layout/NameandTitleOrganizationalChart"/>
    <dgm:cxn modelId="{E957B1D5-B0DA-4781-B645-B4B053A91110}" type="presParOf" srcId="{D8A75A2B-5C42-45EB-B7E9-EF44092F7EEE}" destId="{A7CBA8AE-49B9-4F4F-8BCB-4A67F68A03FE}" srcOrd="0" destOrd="0" presId="urn:microsoft.com/office/officeart/2008/layout/NameandTitleOrganizationalChart"/>
    <dgm:cxn modelId="{1D2610F9-3A19-4A16-B2D1-0C3CA6D65448}" type="presParOf" srcId="{D8A75A2B-5C42-45EB-B7E9-EF44092F7EEE}" destId="{9275BA50-2A1E-4045-A5CF-47175790B3D6}" srcOrd="1" destOrd="0" presId="urn:microsoft.com/office/officeart/2008/layout/NameandTitleOrganizationalChart"/>
    <dgm:cxn modelId="{8EB511DB-783C-4452-AF38-CEE427F5599A}" type="presParOf" srcId="{9275BA50-2A1E-4045-A5CF-47175790B3D6}" destId="{D4CDE72D-6055-433A-8D00-F4E93007A9A5}" srcOrd="0" destOrd="0" presId="urn:microsoft.com/office/officeart/2008/layout/NameandTitleOrganizationalChart"/>
    <dgm:cxn modelId="{3AEC690C-5D2F-45C6-9975-4813F89B2328}" type="presParOf" srcId="{D4CDE72D-6055-433A-8D00-F4E93007A9A5}" destId="{E313C920-F047-4825-907C-F67FEC2DCE6A}" srcOrd="0" destOrd="0" presId="urn:microsoft.com/office/officeart/2008/layout/NameandTitleOrganizationalChart"/>
    <dgm:cxn modelId="{157DDA20-22B1-4223-83F4-8F8F5F463287}" type="presParOf" srcId="{D4CDE72D-6055-433A-8D00-F4E93007A9A5}" destId="{A9334216-A9E7-4725-9A68-77A42A9B39E4}" srcOrd="1" destOrd="0" presId="urn:microsoft.com/office/officeart/2008/layout/NameandTitleOrganizationalChart"/>
    <dgm:cxn modelId="{71DB3529-EDC1-4345-B8A2-8C67CFA4DA0A}" type="presParOf" srcId="{D4CDE72D-6055-433A-8D00-F4E93007A9A5}" destId="{F0117B60-827E-4BB8-8B8D-482DC36E44C2}" srcOrd="2" destOrd="0" presId="urn:microsoft.com/office/officeart/2008/layout/NameandTitleOrganizationalChart"/>
    <dgm:cxn modelId="{11093E74-9760-47A3-A767-4D8A6D73A96F}" type="presParOf" srcId="{9275BA50-2A1E-4045-A5CF-47175790B3D6}" destId="{6A2F8A03-935C-439C-951C-82FDEFB40934}" srcOrd="1" destOrd="0" presId="urn:microsoft.com/office/officeart/2008/layout/NameandTitleOrganizationalChart"/>
    <dgm:cxn modelId="{19E5C04B-8FED-4DCC-ADA8-28AE8FA39524}" type="presParOf" srcId="{9275BA50-2A1E-4045-A5CF-47175790B3D6}" destId="{B6B403BC-520E-46A6-8171-6A4FB55BF341}" srcOrd="2" destOrd="0" presId="urn:microsoft.com/office/officeart/2008/layout/NameandTitleOrganizationalChart"/>
    <dgm:cxn modelId="{E899E331-D3C9-485B-8786-A7AF427735FA}" type="presParOf" srcId="{D8A75A2B-5C42-45EB-B7E9-EF44092F7EEE}" destId="{D2874C37-6442-45FC-922A-23CFD026073A}" srcOrd="2" destOrd="0" presId="urn:microsoft.com/office/officeart/2008/layout/NameandTitleOrganizationalChart"/>
    <dgm:cxn modelId="{88C3C7D5-7456-41AD-9A82-B2522DE6109F}" type="presParOf" srcId="{D8A75A2B-5C42-45EB-B7E9-EF44092F7EEE}" destId="{93992EE8-8403-4CB9-BF2D-6BC6C82EB787}" srcOrd="3" destOrd="0" presId="urn:microsoft.com/office/officeart/2008/layout/NameandTitleOrganizationalChart"/>
    <dgm:cxn modelId="{275EDF21-A433-4A9F-8BD9-0E4ECE097EBB}" type="presParOf" srcId="{93992EE8-8403-4CB9-BF2D-6BC6C82EB787}" destId="{8E1FEDAE-A76D-4F30-954F-76EDFC8C7141}" srcOrd="0" destOrd="0" presId="urn:microsoft.com/office/officeart/2008/layout/NameandTitleOrganizationalChart"/>
    <dgm:cxn modelId="{96120F2D-BB23-42E9-9B5B-73DCF4AB784B}" type="presParOf" srcId="{8E1FEDAE-A76D-4F30-954F-76EDFC8C7141}" destId="{E9A13ADF-310D-486A-BA89-5C58BA3BD8BD}" srcOrd="0" destOrd="0" presId="urn:microsoft.com/office/officeart/2008/layout/NameandTitleOrganizationalChart"/>
    <dgm:cxn modelId="{72276360-3BC1-49DB-AB15-015A945DE2CA}" type="presParOf" srcId="{8E1FEDAE-A76D-4F30-954F-76EDFC8C7141}" destId="{7D423EF3-929D-449C-A6C4-D002145F09FA}" srcOrd="1" destOrd="0" presId="urn:microsoft.com/office/officeart/2008/layout/NameandTitleOrganizationalChart"/>
    <dgm:cxn modelId="{5C060C95-1DC6-41B4-9B8F-50134776AE55}" type="presParOf" srcId="{8E1FEDAE-A76D-4F30-954F-76EDFC8C7141}" destId="{4B011180-44F9-4FF1-BC71-F796DF52CB95}" srcOrd="2" destOrd="0" presId="urn:microsoft.com/office/officeart/2008/layout/NameandTitleOrganizationalChart"/>
    <dgm:cxn modelId="{7B78E981-E57E-48A6-9AC4-0EB00CFBF68F}" type="presParOf" srcId="{93992EE8-8403-4CB9-BF2D-6BC6C82EB787}" destId="{18958102-7483-43F0-92E1-9F05F358B298}" srcOrd="1" destOrd="0" presId="urn:microsoft.com/office/officeart/2008/layout/NameandTitleOrganizationalChart"/>
    <dgm:cxn modelId="{F685B245-FA6E-424F-B6E3-D61B36AA5449}" type="presParOf" srcId="{93992EE8-8403-4CB9-BF2D-6BC6C82EB787}" destId="{F5F97451-93B4-40EB-9249-7641347CA53A}" srcOrd="2" destOrd="0" presId="urn:microsoft.com/office/officeart/2008/layout/NameandTitleOrganizationalChart"/>
    <dgm:cxn modelId="{D90870AA-7DC2-42EF-AF64-0135F4C6D6BB}" type="presParOf" srcId="{D8A75A2B-5C42-45EB-B7E9-EF44092F7EEE}" destId="{EE733A28-8353-4E2B-BC11-0459BF767713}" srcOrd="4" destOrd="0" presId="urn:microsoft.com/office/officeart/2008/layout/NameandTitleOrganizationalChart"/>
    <dgm:cxn modelId="{B8DB9008-C895-4ADC-BF7C-F86368739F45}" type="presParOf" srcId="{D8A75A2B-5C42-45EB-B7E9-EF44092F7EEE}" destId="{C02AB444-9EED-44BE-9726-EEEFBCDDAA19}" srcOrd="5" destOrd="0" presId="urn:microsoft.com/office/officeart/2008/layout/NameandTitleOrganizationalChart"/>
    <dgm:cxn modelId="{E9CC1B1C-A127-4D8A-A642-CCF29DFEE4C9}" type="presParOf" srcId="{C02AB444-9EED-44BE-9726-EEEFBCDDAA19}" destId="{7F0E38CF-0769-4035-921A-6C3146EE8B17}" srcOrd="0" destOrd="0" presId="urn:microsoft.com/office/officeart/2008/layout/NameandTitleOrganizationalChart"/>
    <dgm:cxn modelId="{1FBA1097-D130-45FA-994F-F1670409DDE3}" type="presParOf" srcId="{7F0E38CF-0769-4035-921A-6C3146EE8B17}" destId="{CEA28497-AD37-4445-8E5E-130F565D4AE0}" srcOrd="0" destOrd="0" presId="urn:microsoft.com/office/officeart/2008/layout/NameandTitleOrganizationalChart"/>
    <dgm:cxn modelId="{2EBD237B-4293-4D57-B126-F2CD24D35434}" type="presParOf" srcId="{7F0E38CF-0769-4035-921A-6C3146EE8B17}" destId="{9B506717-FCFB-4666-A72E-50894BFE2A52}" srcOrd="1" destOrd="0" presId="urn:microsoft.com/office/officeart/2008/layout/NameandTitleOrganizationalChart"/>
    <dgm:cxn modelId="{95EE0BD0-F6F6-4FEA-B67E-380A6FB41CED}" type="presParOf" srcId="{7F0E38CF-0769-4035-921A-6C3146EE8B17}" destId="{E70A96FD-AC91-4916-B5B4-E917A438E00A}" srcOrd="2" destOrd="0" presId="urn:microsoft.com/office/officeart/2008/layout/NameandTitleOrganizationalChart"/>
    <dgm:cxn modelId="{E535F3C7-4D1F-4AF9-860E-BFA868F9FA2F}" type="presParOf" srcId="{C02AB444-9EED-44BE-9726-EEEFBCDDAA19}" destId="{64F99B70-E36B-46BA-BD13-F30E8DA26DB0}" srcOrd="1" destOrd="0" presId="urn:microsoft.com/office/officeart/2008/layout/NameandTitleOrganizationalChart"/>
    <dgm:cxn modelId="{38A77F4C-FFD5-4E84-BECD-79B92482B693}" type="presParOf" srcId="{C02AB444-9EED-44BE-9726-EEEFBCDDAA19}" destId="{A770D4EA-A160-4646-9D0A-84BB1B2C7F14}" srcOrd="2" destOrd="0" presId="urn:microsoft.com/office/officeart/2008/layout/NameandTitleOrganizationalChart"/>
    <dgm:cxn modelId="{162BCCAB-8B55-4AA5-A355-C2F2A574C3FF}" type="presParOf" srcId="{730CC35C-C953-4CD2-86A9-EC61A3CFC315}" destId="{0E1A6DB3-3414-476D-A98C-9F0BD6313F90}" srcOrd="2" destOrd="0" presId="urn:microsoft.com/office/officeart/2008/layout/NameandTitleOrganizationalChart"/>
    <dgm:cxn modelId="{34D8A4E0-C0FF-4778-BC71-F30865E9C52A}" type="presParOf" srcId="{C39C7CEA-554C-4121-85F6-B4DCFBBEF15C}" destId="{DBEAB9A8-5FBC-454A-908E-B77F8C924107}" srcOrd="2" destOrd="0" presId="urn:microsoft.com/office/officeart/2008/layout/NameandTitleOrganizationalChart"/>
    <dgm:cxn modelId="{E66C4782-12A0-446D-9F0F-056E17096145}" type="presParOf" srcId="{8977D7E2-3A62-44DE-80AD-90E235B29B0D}" destId="{109ED0D3-21D8-4C3A-9B7C-47B84D0E08F9}" srcOrd="2" destOrd="0" presId="urn:microsoft.com/office/officeart/2008/layout/NameandTitleOrganizationalChart"/>
    <dgm:cxn modelId="{E89D811E-3DE6-4F68-AA65-AC90C3070B06}" type="presParOf" srcId="{8977D7E2-3A62-44DE-80AD-90E235B29B0D}" destId="{D4118022-8B06-48EE-986C-15DE6B1C083F}" srcOrd="3" destOrd="0" presId="urn:microsoft.com/office/officeart/2008/layout/NameandTitleOrganizationalChart"/>
    <dgm:cxn modelId="{B1A434C6-49CF-4FF6-A0DA-DAA4658339FA}" type="presParOf" srcId="{D4118022-8B06-48EE-986C-15DE6B1C083F}" destId="{0757258D-88BF-4039-BA60-98E57218562A}" srcOrd="0" destOrd="0" presId="urn:microsoft.com/office/officeart/2008/layout/NameandTitleOrganizationalChart"/>
    <dgm:cxn modelId="{9D58BC26-8C95-4141-AE00-5AB366914DF6}" type="presParOf" srcId="{0757258D-88BF-4039-BA60-98E57218562A}" destId="{31CCA701-A8EF-4CAC-AE68-DEEEAEE1174D}" srcOrd="0" destOrd="0" presId="urn:microsoft.com/office/officeart/2008/layout/NameandTitleOrganizationalChart"/>
    <dgm:cxn modelId="{D4E9F6C6-B5E1-46AA-85A9-9699F1F9F023}" type="presParOf" srcId="{0757258D-88BF-4039-BA60-98E57218562A}" destId="{1260075C-44C0-4CC9-8488-3CD2A2A249C1}" srcOrd="1" destOrd="0" presId="urn:microsoft.com/office/officeart/2008/layout/NameandTitleOrganizationalChart"/>
    <dgm:cxn modelId="{9830250E-318F-4AF6-BFEF-486E9B46C46A}" type="presParOf" srcId="{0757258D-88BF-4039-BA60-98E57218562A}" destId="{6A8A287C-F12E-4A4F-B5E3-C30227486377}" srcOrd="2" destOrd="0" presId="urn:microsoft.com/office/officeart/2008/layout/NameandTitleOrganizationalChart"/>
    <dgm:cxn modelId="{258BE4B6-9CC1-403F-9069-BC68713BDD0B}" type="presParOf" srcId="{D4118022-8B06-48EE-986C-15DE6B1C083F}" destId="{3BBDE2C1-220D-4242-AE37-40F70D2458CD}" srcOrd="1" destOrd="0" presId="urn:microsoft.com/office/officeart/2008/layout/NameandTitleOrganizationalChart"/>
    <dgm:cxn modelId="{46F03C40-87C0-44A3-B135-5BE65C43E7BD}" type="presParOf" srcId="{D4118022-8B06-48EE-986C-15DE6B1C083F}" destId="{1EC94CAA-1AD5-4FA7-BD03-725A4DECE7AF}" srcOrd="2" destOrd="0" presId="urn:microsoft.com/office/officeart/2008/layout/NameandTitleOrganizationalChart"/>
    <dgm:cxn modelId="{D94D2228-2479-44C4-B63E-4A9189A3AF6D}" type="presParOf" srcId="{FEEBD263-C21E-4236-A236-24298BEBA225}" destId="{37959DEF-13CF-434F-86C4-D1A080D7D124}" srcOrd="2" destOrd="0" presId="urn:microsoft.com/office/officeart/2008/layout/NameandTitleOrganizationalChart"/>
    <dgm:cxn modelId="{255E21B2-912E-4DE4-A2E4-CE8CB8314CBC}" type="presParOf" srcId="{37959DEF-13CF-434F-86C4-D1A080D7D124}" destId="{CBFB4927-A4F5-4B39-BA11-3B71807718E1}" srcOrd="0" destOrd="0" presId="urn:microsoft.com/office/officeart/2008/layout/NameandTitleOrganizationalChart"/>
    <dgm:cxn modelId="{9F74F91A-CEDC-4413-A9FB-1A3C41D1FF62}" type="presParOf" srcId="{37959DEF-13CF-434F-86C4-D1A080D7D124}" destId="{909A46FA-D5C0-4826-B578-6D1A841ACFFD}" srcOrd="1" destOrd="0" presId="urn:microsoft.com/office/officeart/2008/layout/NameandTitleOrganizationalChart"/>
    <dgm:cxn modelId="{38E70C33-4E30-47CD-894E-25072E997ECF}" type="presParOf" srcId="{909A46FA-D5C0-4826-B578-6D1A841ACFFD}" destId="{2A0B49F8-D98F-4E26-ACCD-BFFEC82A7D32}" srcOrd="0" destOrd="0" presId="urn:microsoft.com/office/officeart/2008/layout/NameandTitleOrganizationalChart"/>
    <dgm:cxn modelId="{85AA1B6A-DD1F-40CB-A152-5F5204C3D8F8}" type="presParOf" srcId="{2A0B49F8-D98F-4E26-ACCD-BFFEC82A7D32}" destId="{92119027-B0C6-4C3E-9142-213CCAC252B0}" srcOrd="0" destOrd="0" presId="urn:microsoft.com/office/officeart/2008/layout/NameandTitleOrganizationalChart"/>
    <dgm:cxn modelId="{97C1435A-5B2E-483C-AA9E-146FBA4B4BB7}" type="presParOf" srcId="{2A0B49F8-D98F-4E26-ACCD-BFFEC82A7D32}" destId="{766DB931-9061-467A-882F-21FFDB74A3C7}" srcOrd="1" destOrd="0" presId="urn:microsoft.com/office/officeart/2008/layout/NameandTitleOrganizationalChart"/>
    <dgm:cxn modelId="{5D2E564C-38C3-4B15-9D86-5B62F1CA5B63}" type="presParOf" srcId="{2A0B49F8-D98F-4E26-ACCD-BFFEC82A7D32}" destId="{402A285A-004E-4681-B133-CD501868CE7A}" srcOrd="2" destOrd="0" presId="urn:microsoft.com/office/officeart/2008/layout/NameandTitleOrganizationalChart"/>
    <dgm:cxn modelId="{4AFEA6EA-E40F-43C5-9289-D7A1ED0B43BF}" type="presParOf" srcId="{909A46FA-D5C0-4826-B578-6D1A841ACFFD}" destId="{91267548-D1BB-4F4E-9D66-8301F776A71A}" srcOrd="1" destOrd="0" presId="urn:microsoft.com/office/officeart/2008/layout/NameandTitleOrganizationalChart"/>
    <dgm:cxn modelId="{B7CBEC90-B72D-47F7-A917-40844B8BE901}" type="presParOf" srcId="{909A46FA-D5C0-4826-B578-6D1A841ACFFD}" destId="{732F7E25-E4E0-4B7C-8630-ECB03AE3F22D}"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143E7A4-63A5-4E3C-8F75-A76CEE2EBF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bg-BG"/>
        </a:p>
      </dgm:t>
    </dgm:pt>
    <dgm:pt modelId="{E8B542E1-5B65-40F5-B41D-36DEC8F1205B}">
      <dgm:prSet phldrT="[Text]" custT="1"/>
      <dgm:spPr/>
      <dgm:t>
        <a:bodyPr/>
        <a:lstStyle/>
        <a:p>
          <a:pPr algn="ctr"/>
          <a:r>
            <a:rPr lang="bg-BG" sz="2400" dirty="0" smtClean="0"/>
            <a:t>Срокове за докладване</a:t>
          </a:r>
        </a:p>
        <a:p>
          <a:pPr algn="ctr"/>
          <a:r>
            <a:rPr lang="bg-BG" sz="2400" dirty="0" smtClean="0"/>
            <a:t>Чл. 17, ал.2 от НОПАНФИПСЕС</a:t>
          </a:r>
          <a:endParaRPr lang="bg-BG" sz="2400" dirty="0"/>
        </a:p>
      </dgm:t>
    </dgm:pt>
    <dgm:pt modelId="{5D2D0F95-DD57-45B0-A5E3-A5C5A9115673}" type="parTrans" cxnId="{B768D6F7-8974-4ED5-86D4-D0D8B07CDCB7}">
      <dgm:prSet/>
      <dgm:spPr/>
      <dgm:t>
        <a:bodyPr/>
        <a:lstStyle/>
        <a:p>
          <a:endParaRPr lang="bg-BG"/>
        </a:p>
      </dgm:t>
    </dgm:pt>
    <dgm:pt modelId="{D21B73CA-6FA2-4065-A5CE-29CBAD4D4847}" type="sibTrans" cxnId="{B768D6F7-8974-4ED5-86D4-D0D8B07CDCB7}">
      <dgm:prSet/>
      <dgm:spPr/>
      <dgm:t>
        <a:bodyPr/>
        <a:lstStyle/>
        <a:p>
          <a:endParaRPr lang="bg-BG"/>
        </a:p>
      </dgm:t>
    </dgm:pt>
    <dgm:pt modelId="{70A110D8-9BDF-43EE-8B06-F131560E5C60}">
      <dgm:prSet phldrT="[Text]" custT="1"/>
      <dgm:spPr/>
      <dgm:t>
        <a:bodyPr/>
        <a:lstStyle/>
        <a:p>
          <a:pPr algn="l"/>
          <a:r>
            <a:rPr lang="bg-BG" sz="1800" dirty="0" smtClean="0"/>
            <a:t>За първото тримесечие на текущата година – 30 април на текущата година;</a:t>
          </a:r>
          <a:endParaRPr lang="bg-BG" sz="1800" dirty="0"/>
        </a:p>
      </dgm:t>
    </dgm:pt>
    <dgm:pt modelId="{4B0F057C-88A5-43C8-87D8-9FC3F35EDA80}" type="parTrans" cxnId="{09ABAC35-D940-4EC3-A190-95C5333B9889}">
      <dgm:prSet/>
      <dgm:spPr/>
      <dgm:t>
        <a:bodyPr/>
        <a:lstStyle/>
        <a:p>
          <a:endParaRPr lang="bg-BG"/>
        </a:p>
      </dgm:t>
    </dgm:pt>
    <dgm:pt modelId="{B54130F1-DED9-4D49-AC8C-CBA98BCD7AF7}" type="sibTrans" cxnId="{09ABAC35-D940-4EC3-A190-95C5333B9889}">
      <dgm:prSet/>
      <dgm:spPr/>
      <dgm:t>
        <a:bodyPr/>
        <a:lstStyle/>
        <a:p>
          <a:endParaRPr lang="bg-BG"/>
        </a:p>
      </dgm:t>
    </dgm:pt>
    <dgm:pt modelId="{9C30F881-8A54-4863-9CF9-6F4E5282F51E}">
      <dgm:prSet phldrT="[Text]" custT="1"/>
      <dgm:spPr/>
      <dgm:t>
        <a:bodyPr/>
        <a:lstStyle/>
        <a:p>
          <a:pPr algn="l"/>
          <a:r>
            <a:rPr lang="bg-BG" sz="1800" dirty="0" smtClean="0"/>
            <a:t>За второто тримесечие на текущата година - 31 юли на текущата година;</a:t>
          </a:r>
          <a:endParaRPr lang="bg-BG" sz="1800" dirty="0"/>
        </a:p>
      </dgm:t>
    </dgm:pt>
    <dgm:pt modelId="{8BFDAFB4-B82A-45D7-880C-8EEE5580D33B}" type="parTrans" cxnId="{431AB6F1-361A-410A-B043-586CB40BE5DD}">
      <dgm:prSet/>
      <dgm:spPr/>
      <dgm:t>
        <a:bodyPr/>
        <a:lstStyle/>
        <a:p>
          <a:endParaRPr lang="bg-BG"/>
        </a:p>
      </dgm:t>
    </dgm:pt>
    <dgm:pt modelId="{C7E98036-A7DF-4349-B604-D03F95B56DFF}" type="sibTrans" cxnId="{431AB6F1-361A-410A-B043-586CB40BE5DD}">
      <dgm:prSet/>
      <dgm:spPr/>
      <dgm:t>
        <a:bodyPr/>
        <a:lstStyle/>
        <a:p>
          <a:endParaRPr lang="bg-BG"/>
        </a:p>
      </dgm:t>
    </dgm:pt>
    <dgm:pt modelId="{2C70195B-38DD-412D-B25B-1D698C4F7EB9}">
      <dgm:prSet phldrT="[Text]" custT="1"/>
      <dgm:spPr/>
      <dgm:t>
        <a:bodyPr/>
        <a:lstStyle/>
        <a:p>
          <a:pPr algn="l"/>
          <a:r>
            <a:rPr lang="bg-BG" sz="1800" dirty="0" smtClean="0"/>
            <a:t>За третото тримесечие на текущата година - 31 октомври на текущата година;</a:t>
          </a:r>
          <a:endParaRPr lang="bg-BG" sz="1800" dirty="0"/>
        </a:p>
      </dgm:t>
    </dgm:pt>
    <dgm:pt modelId="{6B170DBA-9221-42B7-855D-C408B9E02183}" type="parTrans" cxnId="{D8333A13-ACA6-4D65-B3BF-04DD2C0AC49A}">
      <dgm:prSet/>
      <dgm:spPr/>
      <dgm:t>
        <a:bodyPr/>
        <a:lstStyle/>
        <a:p>
          <a:endParaRPr lang="bg-BG"/>
        </a:p>
      </dgm:t>
    </dgm:pt>
    <dgm:pt modelId="{0E395E56-24C5-459B-B6ED-4FCB53D94DE3}" type="sibTrans" cxnId="{D8333A13-ACA6-4D65-B3BF-04DD2C0AC49A}">
      <dgm:prSet/>
      <dgm:spPr/>
      <dgm:t>
        <a:bodyPr/>
        <a:lstStyle/>
        <a:p>
          <a:endParaRPr lang="bg-BG"/>
        </a:p>
      </dgm:t>
    </dgm:pt>
    <dgm:pt modelId="{93EE12E5-6719-471D-89A1-CA57E9D658A4}">
      <dgm:prSet phldrT="[Text]" custT="1"/>
      <dgm:spPr/>
      <dgm:t>
        <a:bodyPr/>
        <a:lstStyle/>
        <a:p>
          <a:pPr algn="l"/>
          <a:r>
            <a:rPr lang="bg-BG" sz="1800" dirty="0" smtClean="0"/>
            <a:t>За четвъртото тримесечие на текущата година - 31 януари на следващата година;</a:t>
          </a:r>
          <a:endParaRPr lang="bg-BG" sz="1800" dirty="0"/>
        </a:p>
      </dgm:t>
    </dgm:pt>
    <dgm:pt modelId="{2983E41C-987C-42D6-A327-3FBF06A894BA}" type="parTrans" cxnId="{8CDE2E51-E328-4F32-9740-86254B85831E}">
      <dgm:prSet/>
      <dgm:spPr/>
      <dgm:t>
        <a:bodyPr/>
        <a:lstStyle/>
        <a:p>
          <a:endParaRPr lang="bg-BG"/>
        </a:p>
      </dgm:t>
    </dgm:pt>
    <dgm:pt modelId="{775E74B5-8665-4458-B98C-FE8A1E05CC94}" type="sibTrans" cxnId="{8CDE2E51-E328-4F32-9740-86254B85831E}">
      <dgm:prSet/>
      <dgm:spPr/>
      <dgm:t>
        <a:bodyPr/>
        <a:lstStyle/>
        <a:p>
          <a:endParaRPr lang="bg-BG"/>
        </a:p>
      </dgm:t>
    </dgm:pt>
    <dgm:pt modelId="{F2C01DB7-8C88-4DC6-8E21-EE365269D0E3}">
      <dgm:prSet custT="1"/>
      <dgm:spPr/>
      <dgm:t>
        <a:bodyPr/>
        <a:lstStyle/>
        <a:p>
          <a:pPr algn="ctr"/>
          <a:r>
            <a:rPr lang="bg-BG" sz="2400" noProof="0" dirty="0" smtClean="0"/>
            <a:t>Незабавно докладване</a:t>
          </a:r>
        </a:p>
        <a:p>
          <a:pPr algn="ctr"/>
          <a:r>
            <a:rPr lang="ru-RU" sz="2400" dirty="0" smtClean="0"/>
            <a:t>Чл. 17, ал.4 от НОПАНФИПСЕС</a:t>
          </a:r>
          <a:endParaRPr lang="bg-BG" sz="2400" dirty="0"/>
        </a:p>
      </dgm:t>
    </dgm:pt>
    <dgm:pt modelId="{93F4EDB7-0696-4ABD-A677-FE385F30F5A4}" type="parTrans" cxnId="{FA4512CF-5936-4F5D-B470-907C4A2A1CD9}">
      <dgm:prSet/>
      <dgm:spPr/>
      <dgm:t>
        <a:bodyPr/>
        <a:lstStyle/>
        <a:p>
          <a:endParaRPr lang="bg-BG"/>
        </a:p>
      </dgm:t>
    </dgm:pt>
    <dgm:pt modelId="{A8A84754-7DFC-4111-A6A6-352359B3D1AC}" type="sibTrans" cxnId="{FA4512CF-5936-4F5D-B470-907C4A2A1CD9}">
      <dgm:prSet/>
      <dgm:spPr/>
      <dgm:t>
        <a:bodyPr/>
        <a:lstStyle/>
        <a:p>
          <a:endParaRPr lang="bg-BG"/>
        </a:p>
      </dgm:t>
    </dgm:pt>
    <dgm:pt modelId="{189AFC89-216B-46FC-BD18-3710DA35A2D8}" type="pres">
      <dgm:prSet presAssocID="{8143E7A4-63A5-4E3C-8F75-A76CEE2EBFE4}" presName="linear" presStyleCnt="0">
        <dgm:presLayoutVars>
          <dgm:animLvl val="lvl"/>
          <dgm:resizeHandles val="exact"/>
        </dgm:presLayoutVars>
      </dgm:prSet>
      <dgm:spPr/>
      <dgm:t>
        <a:bodyPr/>
        <a:lstStyle/>
        <a:p>
          <a:endParaRPr lang="bg-BG"/>
        </a:p>
      </dgm:t>
    </dgm:pt>
    <dgm:pt modelId="{E664278B-BEAF-42E3-A391-3598419B46FF}" type="pres">
      <dgm:prSet presAssocID="{E8B542E1-5B65-40F5-B41D-36DEC8F1205B}" presName="parentText" presStyleLbl="node1" presStyleIdx="0" presStyleCnt="2" custScaleY="106806" custLinFactY="-58004" custLinFactNeighborY="-100000">
        <dgm:presLayoutVars>
          <dgm:chMax val="0"/>
          <dgm:bulletEnabled val="1"/>
        </dgm:presLayoutVars>
      </dgm:prSet>
      <dgm:spPr/>
      <dgm:t>
        <a:bodyPr/>
        <a:lstStyle/>
        <a:p>
          <a:endParaRPr lang="bg-BG"/>
        </a:p>
      </dgm:t>
    </dgm:pt>
    <dgm:pt modelId="{27EB223E-75AC-4AE3-B5B0-FEA5B33615CA}" type="pres">
      <dgm:prSet presAssocID="{E8B542E1-5B65-40F5-B41D-36DEC8F1205B}" presName="childText" presStyleLbl="revTx" presStyleIdx="0" presStyleCnt="1" custScaleY="113115" custLinFactNeighborX="926" custLinFactNeighborY="-59214">
        <dgm:presLayoutVars>
          <dgm:bulletEnabled val="1"/>
        </dgm:presLayoutVars>
      </dgm:prSet>
      <dgm:spPr/>
      <dgm:t>
        <a:bodyPr/>
        <a:lstStyle/>
        <a:p>
          <a:endParaRPr lang="bg-BG"/>
        </a:p>
      </dgm:t>
    </dgm:pt>
    <dgm:pt modelId="{03415BFF-929F-4953-A452-2BD25695F3A2}" type="pres">
      <dgm:prSet presAssocID="{F2C01DB7-8C88-4DC6-8E21-EE365269D0E3}" presName="parentText" presStyleLbl="node1" presStyleIdx="1" presStyleCnt="2" custLinFactNeighborY="-48235">
        <dgm:presLayoutVars>
          <dgm:chMax val="0"/>
          <dgm:bulletEnabled val="1"/>
        </dgm:presLayoutVars>
      </dgm:prSet>
      <dgm:spPr/>
      <dgm:t>
        <a:bodyPr/>
        <a:lstStyle/>
        <a:p>
          <a:endParaRPr lang="bg-BG"/>
        </a:p>
      </dgm:t>
    </dgm:pt>
  </dgm:ptLst>
  <dgm:cxnLst>
    <dgm:cxn modelId="{4860B967-C8B0-4079-A98A-63BD958F34B2}" type="presOf" srcId="{9C30F881-8A54-4863-9CF9-6F4E5282F51E}" destId="{27EB223E-75AC-4AE3-B5B0-FEA5B33615CA}" srcOrd="0" destOrd="1" presId="urn:microsoft.com/office/officeart/2005/8/layout/vList2"/>
    <dgm:cxn modelId="{A774A392-FC7B-4629-973B-62F74CF6E2A9}" type="presOf" srcId="{F2C01DB7-8C88-4DC6-8E21-EE365269D0E3}" destId="{03415BFF-929F-4953-A452-2BD25695F3A2}" srcOrd="0" destOrd="0" presId="urn:microsoft.com/office/officeart/2005/8/layout/vList2"/>
    <dgm:cxn modelId="{FBD02471-E9AF-48A4-ADE5-ECDA3A59E59D}" type="presOf" srcId="{2C70195B-38DD-412D-B25B-1D698C4F7EB9}" destId="{27EB223E-75AC-4AE3-B5B0-FEA5B33615CA}" srcOrd="0" destOrd="2" presId="urn:microsoft.com/office/officeart/2005/8/layout/vList2"/>
    <dgm:cxn modelId="{AAF0B12C-9955-4F78-A1D0-2CED77EECC77}" type="presOf" srcId="{70A110D8-9BDF-43EE-8B06-F131560E5C60}" destId="{27EB223E-75AC-4AE3-B5B0-FEA5B33615CA}" srcOrd="0" destOrd="0" presId="urn:microsoft.com/office/officeart/2005/8/layout/vList2"/>
    <dgm:cxn modelId="{AC2ACD73-47E6-40FB-9C6C-2DC03CA38C04}" type="presOf" srcId="{8143E7A4-63A5-4E3C-8F75-A76CEE2EBFE4}" destId="{189AFC89-216B-46FC-BD18-3710DA35A2D8}" srcOrd="0" destOrd="0" presId="urn:microsoft.com/office/officeart/2005/8/layout/vList2"/>
    <dgm:cxn modelId="{B768D6F7-8974-4ED5-86D4-D0D8B07CDCB7}" srcId="{8143E7A4-63A5-4E3C-8F75-A76CEE2EBFE4}" destId="{E8B542E1-5B65-40F5-B41D-36DEC8F1205B}" srcOrd="0" destOrd="0" parTransId="{5D2D0F95-DD57-45B0-A5E3-A5C5A9115673}" sibTransId="{D21B73CA-6FA2-4065-A5CE-29CBAD4D4847}"/>
    <dgm:cxn modelId="{431AB6F1-361A-410A-B043-586CB40BE5DD}" srcId="{E8B542E1-5B65-40F5-B41D-36DEC8F1205B}" destId="{9C30F881-8A54-4863-9CF9-6F4E5282F51E}" srcOrd="1" destOrd="0" parTransId="{8BFDAFB4-B82A-45D7-880C-8EEE5580D33B}" sibTransId="{C7E98036-A7DF-4349-B604-D03F95B56DFF}"/>
    <dgm:cxn modelId="{D8333A13-ACA6-4D65-B3BF-04DD2C0AC49A}" srcId="{E8B542E1-5B65-40F5-B41D-36DEC8F1205B}" destId="{2C70195B-38DD-412D-B25B-1D698C4F7EB9}" srcOrd="2" destOrd="0" parTransId="{6B170DBA-9221-42B7-855D-C408B9E02183}" sibTransId="{0E395E56-24C5-459B-B6ED-4FCB53D94DE3}"/>
    <dgm:cxn modelId="{250F685C-E436-4806-93EF-62D675DBA408}" type="presOf" srcId="{E8B542E1-5B65-40F5-B41D-36DEC8F1205B}" destId="{E664278B-BEAF-42E3-A391-3598419B46FF}" srcOrd="0" destOrd="0" presId="urn:microsoft.com/office/officeart/2005/8/layout/vList2"/>
    <dgm:cxn modelId="{09ABAC35-D940-4EC3-A190-95C5333B9889}" srcId="{E8B542E1-5B65-40F5-B41D-36DEC8F1205B}" destId="{70A110D8-9BDF-43EE-8B06-F131560E5C60}" srcOrd="0" destOrd="0" parTransId="{4B0F057C-88A5-43C8-87D8-9FC3F35EDA80}" sibTransId="{B54130F1-DED9-4D49-AC8C-CBA98BCD7AF7}"/>
    <dgm:cxn modelId="{8CDE2E51-E328-4F32-9740-86254B85831E}" srcId="{E8B542E1-5B65-40F5-B41D-36DEC8F1205B}" destId="{93EE12E5-6719-471D-89A1-CA57E9D658A4}" srcOrd="3" destOrd="0" parTransId="{2983E41C-987C-42D6-A327-3FBF06A894BA}" sibTransId="{775E74B5-8665-4458-B98C-FE8A1E05CC94}"/>
    <dgm:cxn modelId="{26D605EA-A6BC-4BE9-9AFF-63B87413F8D7}" type="presOf" srcId="{93EE12E5-6719-471D-89A1-CA57E9D658A4}" destId="{27EB223E-75AC-4AE3-B5B0-FEA5B33615CA}" srcOrd="0" destOrd="3" presId="urn:microsoft.com/office/officeart/2005/8/layout/vList2"/>
    <dgm:cxn modelId="{FA4512CF-5936-4F5D-B470-907C4A2A1CD9}" srcId="{8143E7A4-63A5-4E3C-8F75-A76CEE2EBFE4}" destId="{F2C01DB7-8C88-4DC6-8E21-EE365269D0E3}" srcOrd="1" destOrd="0" parTransId="{93F4EDB7-0696-4ABD-A677-FE385F30F5A4}" sibTransId="{A8A84754-7DFC-4111-A6A6-352359B3D1AC}"/>
    <dgm:cxn modelId="{7F394AE8-5759-499C-AF53-37548856C576}" type="presParOf" srcId="{189AFC89-216B-46FC-BD18-3710DA35A2D8}" destId="{E664278B-BEAF-42E3-A391-3598419B46FF}" srcOrd="0" destOrd="0" presId="urn:microsoft.com/office/officeart/2005/8/layout/vList2"/>
    <dgm:cxn modelId="{BC30FA93-0AB2-4AD6-8A0F-1B05C6C9C4DE}" type="presParOf" srcId="{189AFC89-216B-46FC-BD18-3710DA35A2D8}" destId="{27EB223E-75AC-4AE3-B5B0-FEA5B33615CA}" srcOrd="1" destOrd="0" presId="urn:microsoft.com/office/officeart/2005/8/layout/vList2"/>
    <dgm:cxn modelId="{AA21C5F5-D372-4FEC-B384-7579AF69D934}" type="presParOf" srcId="{189AFC89-216B-46FC-BD18-3710DA35A2D8}" destId="{03415BFF-929F-4953-A452-2BD25695F3A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189FE6-4093-41CF-8620-8901641991A3}">
      <dsp:nvSpPr>
        <dsp:cNvPr id="0" name=""/>
        <dsp:cNvSpPr/>
      </dsp:nvSpPr>
      <dsp:spPr>
        <a:xfrm>
          <a:off x="0" y="1625135"/>
          <a:ext cx="8382000" cy="1167061"/>
        </a:xfrm>
        <a:prstGeom prst="rec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endParaRPr lang="bg-BG" sz="2000" kern="1200" dirty="0" smtClean="0"/>
        </a:p>
        <a:p>
          <a:pPr lvl="0" algn="ctr" defTabSz="889000">
            <a:lnSpc>
              <a:spcPct val="90000"/>
            </a:lnSpc>
            <a:spcBef>
              <a:spcPct val="0"/>
            </a:spcBef>
            <a:spcAft>
              <a:spcPct val="35000"/>
            </a:spcAft>
          </a:pPr>
          <a:r>
            <a:rPr lang="bg-BG" sz="2000" kern="1200" dirty="0" smtClean="0"/>
            <a:t>Сигнал за нередност, съгласно определението </a:t>
          </a:r>
          <a:endParaRPr lang="bg-BG" sz="2000" kern="1200" dirty="0"/>
        </a:p>
      </dsp:txBody>
      <dsp:txXfrm>
        <a:off x="0" y="1625135"/>
        <a:ext cx="8382000" cy="630213"/>
      </dsp:txXfrm>
    </dsp:sp>
    <dsp:sp modelId="{C7F035F7-6F5F-4FDF-99A7-CD3613E53B39}">
      <dsp:nvSpPr>
        <dsp:cNvPr id="0" name=""/>
        <dsp:cNvSpPr/>
      </dsp:nvSpPr>
      <dsp:spPr>
        <a:xfrm>
          <a:off x="0" y="2765056"/>
          <a:ext cx="4064599" cy="1495102"/>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bg-BG" sz="1400" kern="1200" dirty="0" smtClean="0"/>
            <a:t>НОПАНФИПСЕС, Допълнителни разпоредби, Параграф единствен, т. 4</a:t>
          </a:r>
          <a:endParaRPr lang="bg-BG" sz="1400" kern="1200" dirty="0"/>
        </a:p>
      </dsp:txBody>
      <dsp:txXfrm>
        <a:off x="0" y="2765056"/>
        <a:ext cx="4064599" cy="1495102"/>
      </dsp:txXfrm>
    </dsp:sp>
    <dsp:sp modelId="{FF787135-58E6-4209-9DE7-AE31CB061AAC}">
      <dsp:nvSpPr>
        <dsp:cNvPr id="0" name=""/>
        <dsp:cNvSpPr/>
      </dsp:nvSpPr>
      <dsp:spPr>
        <a:xfrm>
          <a:off x="4114807" y="2792444"/>
          <a:ext cx="4199717" cy="1466940"/>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just" defTabSz="622300">
            <a:lnSpc>
              <a:spcPct val="90000"/>
            </a:lnSpc>
            <a:spcBef>
              <a:spcPct val="0"/>
            </a:spcBef>
            <a:spcAft>
              <a:spcPct val="35000"/>
            </a:spcAft>
          </a:pPr>
          <a:r>
            <a:rPr lang="bg-BG" sz="1400" b="1" kern="1200" noProof="0" dirty="0" smtClean="0"/>
            <a:t>Сигнал за нередност </a:t>
          </a:r>
          <a:r>
            <a:rPr lang="bg-BG" sz="1400" kern="1200" noProof="0" dirty="0" smtClean="0"/>
            <a:t>е постъпила, включително от анонимен източник, информация за извършена нередност. За да представлява сигнал за нередност, тази информация като минимум следва да дава ясна референция за конкретния проект, финансиращата програма, административно звено и описание на нередността</a:t>
          </a:r>
          <a:r>
            <a:rPr lang="ru-RU" sz="1400" kern="1200" dirty="0" smtClean="0"/>
            <a:t>.</a:t>
          </a:r>
          <a:endParaRPr lang="bg-BG" sz="1400" kern="1200" dirty="0"/>
        </a:p>
      </dsp:txBody>
      <dsp:txXfrm>
        <a:off x="4114807" y="2792444"/>
        <a:ext cx="4199717" cy="1466940"/>
      </dsp:txXfrm>
    </dsp:sp>
    <dsp:sp modelId="{25D05EF1-D411-4C24-A284-BB8A5D9BF556}">
      <dsp:nvSpPr>
        <dsp:cNvPr id="0" name=""/>
        <dsp:cNvSpPr/>
      </dsp:nvSpPr>
      <dsp:spPr>
        <a:xfrm rot="10800000">
          <a:off x="0" y="4316477"/>
          <a:ext cx="8382000" cy="1518198"/>
        </a:xfrm>
        <a:prstGeom prst="upArrowCallou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bg-BG" sz="2000" kern="1200" dirty="0" smtClean="0"/>
            <a:t>Регистрира се в деловодството</a:t>
          </a:r>
          <a:endParaRPr lang="bg-BG" sz="2000" kern="1200" dirty="0"/>
        </a:p>
      </dsp:txBody>
      <dsp:txXfrm rot="10800000">
        <a:off x="0" y="4316477"/>
        <a:ext cx="8382000" cy="986480"/>
      </dsp:txXfrm>
    </dsp:sp>
    <dsp:sp modelId="{A688443F-DBEF-4118-B731-222B8AA16516}">
      <dsp:nvSpPr>
        <dsp:cNvPr id="0" name=""/>
        <dsp:cNvSpPr/>
      </dsp:nvSpPr>
      <dsp:spPr>
        <a:xfrm rot="10800000">
          <a:off x="0" y="141598"/>
          <a:ext cx="8382000" cy="1564260"/>
        </a:xfrm>
        <a:prstGeom prst="upArrowCallou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bg-BG" sz="2000" kern="1200" dirty="0" smtClean="0"/>
            <a:t>Постъпване/Откриване на информация</a:t>
          </a:r>
          <a:endParaRPr lang="bg-BG" sz="2000" kern="1200" dirty="0"/>
        </a:p>
      </dsp:txBody>
      <dsp:txXfrm rot="10800000">
        <a:off x="0" y="141598"/>
        <a:ext cx="8382000" cy="1016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84D71-D20B-4D7D-91BD-5CCADBF09123}">
      <dsp:nvSpPr>
        <dsp:cNvPr id="0" name=""/>
        <dsp:cNvSpPr/>
      </dsp:nvSpPr>
      <dsp:spPr>
        <a:xfrm>
          <a:off x="0" y="4985559"/>
          <a:ext cx="8458200" cy="1244482"/>
        </a:xfrm>
        <a:prstGeom prst="rec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Извършване на проверка по сигнала</a:t>
          </a:r>
          <a:endParaRPr lang="bg-BG" sz="2300" kern="1200" dirty="0"/>
        </a:p>
      </dsp:txBody>
      <dsp:txXfrm>
        <a:off x="0" y="4985559"/>
        <a:ext cx="8458200" cy="672020"/>
      </dsp:txXfrm>
    </dsp:sp>
    <dsp:sp modelId="{F06ABCE4-7022-401C-B232-FE1425E36244}">
      <dsp:nvSpPr>
        <dsp:cNvPr id="0" name=""/>
        <dsp:cNvSpPr/>
      </dsp:nvSpPr>
      <dsp:spPr>
        <a:xfrm>
          <a:off x="0" y="5715000"/>
          <a:ext cx="4169469" cy="729951"/>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just" defTabSz="622300">
            <a:lnSpc>
              <a:spcPct val="90000"/>
            </a:lnSpc>
            <a:spcBef>
              <a:spcPct val="0"/>
            </a:spcBef>
            <a:spcAft>
              <a:spcPct val="35000"/>
            </a:spcAft>
          </a:pPr>
          <a:r>
            <a:rPr lang="bg-BG" sz="1400" kern="1200" noProof="0" dirty="0" smtClean="0"/>
            <a:t>Проверката се извършва за установяване </a:t>
          </a:r>
          <a:r>
            <a:rPr lang="bg-BG" sz="1400" b="1" kern="1200" noProof="0" dirty="0" smtClean="0"/>
            <a:t>достоверността</a:t>
          </a:r>
          <a:r>
            <a:rPr lang="bg-BG" sz="1400" kern="1200" noProof="0" dirty="0" smtClean="0"/>
            <a:t> на изложените факти</a:t>
          </a:r>
          <a:endParaRPr lang="bg-BG" sz="1400" kern="1200" noProof="0" dirty="0"/>
        </a:p>
      </dsp:txBody>
      <dsp:txXfrm>
        <a:off x="0" y="5715000"/>
        <a:ext cx="4169469" cy="729951"/>
      </dsp:txXfrm>
    </dsp:sp>
    <dsp:sp modelId="{8658FB98-CB91-4508-84E2-23550AF76A8D}">
      <dsp:nvSpPr>
        <dsp:cNvPr id="0" name=""/>
        <dsp:cNvSpPr/>
      </dsp:nvSpPr>
      <dsp:spPr>
        <a:xfrm>
          <a:off x="4190995" y="5714997"/>
          <a:ext cx="4245678" cy="733644"/>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bg-BG" sz="1400" kern="1200" dirty="0" smtClean="0"/>
            <a:t>Срок: 3 месеца</a:t>
          </a:r>
          <a:endParaRPr lang="bg-BG" sz="1400" kern="1200" dirty="0"/>
        </a:p>
      </dsp:txBody>
      <dsp:txXfrm>
        <a:off x="4190995" y="5714997"/>
        <a:ext cx="4245678" cy="733644"/>
      </dsp:txXfrm>
    </dsp:sp>
    <dsp:sp modelId="{E597EB05-F379-4222-933A-900D36897E7E}">
      <dsp:nvSpPr>
        <dsp:cNvPr id="0" name=""/>
        <dsp:cNvSpPr/>
      </dsp:nvSpPr>
      <dsp:spPr>
        <a:xfrm rot="10800000">
          <a:off x="0" y="2633980"/>
          <a:ext cx="8458200" cy="2444118"/>
        </a:xfrm>
        <a:prstGeom prst="upArrowCallou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Образуване на преписка по всеки сигнал</a:t>
          </a:r>
          <a:endParaRPr lang="bg-BG" sz="2300" kern="1200" dirty="0"/>
        </a:p>
      </dsp:txBody>
      <dsp:txXfrm rot="-10800000">
        <a:off x="0" y="2633980"/>
        <a:ext cx="8458200" cy="857885"/>
      </dsp:txXfrm>
    </dsp:sp>
    <dsp:sp modelId="{309A2E51-200A-4908-96A7-D85A864750CF}">
      <dsp:nvSpPr>
        <dsp:cNvPr id="0" name=""/>
        <dsp:cNvSpPr/>
      </dsp:nvSpPr>
      <dsp:spPr>
        <a:xfrm>
          <a:off x="0" y="3360380"/>
          <a:ext cx="4229099" cy="945428"/>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bg-BG" sz="1100" kern="1200" noProof="0" dirty="0" smtClean="0"/>
            <a:t>НОПАНФИПСЕС, чл.11, ал.5</a:t>
          </a:r>
        </a:p>
        <a:p>
          <a:pPr lvl="0" algn="just" defTabSz="488950">
            <a:lnSpc>
              <a:spcPct val="90000"/>
            </a:lnSpc>
            <a:spcBef>
              <a:spcPct val="0"/>
            </a:spcBef>
            <a:spcAft>
              <a:spcPct val="35000"/>
            </a:spcAft>
          </a:pPr>
          <a:r>
            <a:rPr lang="bg-BG" sz="1100" kern="1200" noProof="0" dirty="0" smtClean="0"/>
            <a:t>Структурите, администриращи европейски фондове, инструменти и програми по чл. 2, образуват </a:t>
          </a:r>
          <a:r>
            <a:rPr lang="bg-BG" sz="1100" b="1" kern="1200" noProof="0" dirty="0" smtClean="0"/>
            <a:t>отделна преписка </a:t>
          </a:r>
          <a:r>
            <a:rPr lang="bg-BG" sz="1100" kern="1200" noProof="0" dirty="0" smtClean="0"/>
            <a:t>по всеки сигнал, в която относимите документи се подреждат в хронологичен ред. </a:t>
          </a:r>
          <a:endParaRPr lang="bg-BG" sz="1100" kern="1200" noProof="0" dirty="0"/>
        </a:p>
      </dsp:txBody>
      <dsp:txXfrm>
        <a:off x="0" y="3360380"/>
        <a:ext cx="4229099" cy="945428"/>
      </dsp:txXfrm>
    </dsp:sp>
    <dsp:sp modelId="{9DA41A9C-3A35-40CF-B21B-AAEE0FCF906E}">
      <dsp:nvSpPr>
        <dsp:cNvPr id="0" name=""/>
        <dsp:cNvSpPr/>
      </dsp:nvSpPr>
      <dsp:spPr>
        <a:xfrm>
          <a:off x="4229100" y="3352797"/>
          <a:ext cx="4229099" cy="942246"/>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8232" tIns="13970" rIns="78232" bIns="13970" numCol="1" spcCol="1270" anchor="ctr" anchorCtr="0">
          <a:noAutofit/>
        </a:bodyPr>
        <a:lstStyle/>
        <a:p>
          <a:pPr lvl="0" algn="just" defTabSz="488950">
            <a:lnSpc>
              <a:spcPct val="90000"/>
            </a:lnSpc>
            <a:spcBef>
              <a:spcPct val="0"/>
            </a:spcBef>
            <a:spcAft>
              <a:spcPct val="35000"/>
            </a:spcAft>
          </a:pPr>
          <a:r>
            <a:rPr lang="bg-BG" sz="1100" b="1" kern="1200" noProof="0" dirty="0" smtClean="0"/>
            <a:t>Относими документи </a:t>
          </a:r>
          <a:r>
            <a:rPr lang="bg-BG" sz="1100" kern="1200" noProof="0" dirty="0" smtClean="0"/>
            <a:t>могат да бъдат: самият сигнал, доклади, справки, писма и други документи от проведената проверка, акта, с който се установява наличието или липсата на нередност. </a:t>
          </a:r>
          <a:endParaRPr lang="bg-BG" sz="1100" kern="1200" noProof="0" dirty="0"/>
        </a:p>
      </dsp:txBody>
      <dsp:txXfrm>
        <a:off x="4229100" y="3352797"/>
        <a:ext cx="4229099" cy="942246"/>
      </dsp:txXfrm>
    </dsp:sp>
    <dsp:sp modelId="{0B977B9C-5A45-49CC-A502-C21464B33C39}">
      <dsp:nvSpPr>
        <dsp:cNvPr id="0" name=""/>
        <dsp:cNvSpPr/>
      </dsp:nvSpPr>
      <dsp:spPr>
        <a:xfrm rot="10800000">
          <a:off x="0" y="2791"/>
          <a:ext cx="8458200" cy="2764448"/>
        </a:xfrm>
        <a:prstGeom prst="upArrowCallou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Регистрира се в Регистър за сигнали</a:t>
          </a:r>
          <a:endParaRPr lang="bg-BG" sz="2300" kern="1200" dirty="0"/>
        </a:p>
      </dsp:txBody>
      <dsp:txXfrm rot="-10800000">
        <a:off x="0" y="2791"/>
        <a:ext cx="8458200" cy="970321"/>
      </dsp:txXfrm>
    </dsp:sp>
    <dsp:sp modelId="{8FB2F1CF-96F9-4DC6-955E-E9DBCD59C5EC}">
      <dsp:nvSpPr>
        <dsp:cNvPr id="0" name=""/>
        <dsp:cNvSpPr/>
      </dsp:nvSpPr>
      <dsp:spPr>
        <a:xfrm>
          <a:off x="0" y="792133"/>
          <a:ext cx="4153314" cy="1114037"/>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bg-BG" sz="1100" kern="1200" noProof="0" dirty="0" smtClean="0"/>
            <a:t>НОПАНФИПСЕС, чл. 11</a:t>
          </a:r>
          <a:r>
            <a:rPr lang="en-US" sz="1100" kern="1200" noProof="0" dirty="0" smtClean="0"/>
            <a:t>, </a:t>
          </a:r>
          <a:r>
            <a:rPr lang="bg-BG" sz="1100" kern="1200" noProof="0" dirty="0" smtClean="0"/>
            <a:t>ал. 1</a:t>
          </a:r>
        </a:p>
        <a:p>
          <a:pPr lvl="0" algn="just" defTabSz="488950">
            <a:lnSpc>
              <a:spcPct val="90000"/>
            </a:lnSpc>
            <a:spcBef>
              <a:spcPct val="0"/>
            </a:spcBef>
            <a:spcAft>
              <a:spcPct val="35000"/>
            </a:spcAft>
          </a:pPr>
          <a:r>
            <a:rPr lang="bg-BG" sz="1100" kern="1200" noProof="0" dirty="0" smtClean="0"/>
            <a:t> Структурите, администриращи европейски фондове, инструменти и програми по чл. 2</a:t>
          </a:r>
          <a:r>
            <a:rPr lang="bg-BG" sz="1100" b="1" kern="1200" noProof="0" dirty="0" smtClean="0"/>
            <a:t>, поддържат</a:t>
          </a:r>
          <a:r>
            <a:rPr lang="en-US" sz="1100" b="0" kern="1200" noProof="0" dirty="0" smtClean="0"/>
            <a:t> </a:t>
          </a:r>
          <a:r>
            <a:rPr lang="bg-BG" sz="1100" b="0" kern="1200" noProof="0" dirty="0" smtClean="0"/>
            <a:t> </a:t>
          </a:r>
          <a:r>
            <a:rPr lang="bg-BG" sz="1100" kern="1200" noProof="0" dirty="0" smtClean="0"/>
            <a:t>регистър на всички получени сигнали за нередности</a:t>
          </a:r>
          <a:r>
            <a:rPr lang="bg-BG" sz="1200" kern="1200" noProof="0" dirty="0" smtClean="0"/>
            <a:t>.</a:t>
          </a:r>
          <a:endParaRPr lang="bg-BG" sz="1200" kern="1200" noProof="0" dirty="0"/>
        </a:p>
      </dsp:txBody>
      <dsp:txXfrm>
        <a:off x="0" y="792133"/>
        <a:ext cx="4153314" cy="1114037"/>
      </dsp:txXfrm>
    </dsp:sp>
    <dsp:sp modelId="{85C49880-80CE-498D-992B-2E2367CCC834}">
      <dsp:nvSpPr>
        <dsp:cNvPr id="0" name=""/>
        <dsp:cNvSpPr/>
      </dsp:nvSpPr>
      <dsp:spPr>
        <a:xfrm>
          <a:off x="4191038" y="792127"/>
          <a:ext cx="4229607" cy="1094041"/>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ru-RU" sz="1100" kern="1200" dirty="0" smtClean="0"/>
            <a:t>НОПАНФИПСЕС, чл. 11, ал. 2</a:t>
          </a:r>
        </a:p>
        <a:p>
          <a:pPr lvl="0" algn="just" defTabSz="488950">
            <a:lnSpc>
              <a:spcPct val="90000"/>
            </a:lnSpc>
            <a:spcBef>
              <a:spcPct val="0"/>
            </a:spcBef>
            <a:spcAft>
              <a:spcPct val="35000"/>
            </a:spcAft>
          </a:pPr>
          <a:r>
            <a:rPr lang="ru-RU" sz="1100" kern="1200" dirty="0" smtClean="0"/>
            <a:t> </a:t>
          </a:r>
          <a:r>
            <a:rPr lang="bg-BG" sz="1100" kern="1200" noProof="0" dirty="0" smtClean="0"/>
            <a:t>Регистърът на сигналите за нередности </a:t>
          </a:r>
          <a:r>
            <a:rPr lang="bg-BG" sz="1100" b="1" kern="1200" noProof="0" dirty="0" smtClean="0"/>
            <a:t>съдържа</a:t>
          </a:r>
          <a:r>
            <a:rPr lang="bg-BG" sz="1100" kern="1200" noProof="0" dirty="0" smtClean="0"/>
            <a:t> следната информация: дата и регистрационен номер на сигнала, номер и наименование на проекта, програмата, по която е финансиран, описание на нарушението, източник на сигнала, етап на проверката, предприети действия, заключение, регистрационен номер на акта по чл. 14, ал. 1</a:t>
          </a:r>
          <a:endParaRPr lang="bg-BG" sz="1100" kern="1200" noProof="0" dirty="0"/>
        </a:p>
      </dsp:txBody>
      <dsp:txXfrm>
        <a:off x="4191038" y="792127"/>
        <a:ext cx="4229607" cy="10940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02A81-4892-4734-B133-0AACD1976627}">
      <dsp:nvSpPr>
        <dsp:cNvPr id="0" name=""/>
        <dsp:cNvSpPr/>
      </dsp:nvSpPr>
      <dsp:spPr>
        <a:xfrm>
          <a:off x="0" y="3958891"/>
          <a:ext cx="8229600" cy="189049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Нередност, съгласно определението</a:t>
          </a:r>
          <a:endParaRPr lang="bg-BG" sz="2300" kern="1200" dirty="0"/>
        </a:p>
      </dsp:txBody>
      <dsp:txXfrm>
        <a:off x="0" y="3958891"/>
        <a:ext cx="8229600" cy="1020867"/>
      </dsp:txXfrm>
    </dsp:sp>
    <dsp:sp modelId="{FF09DD20-3AFB-49A9-A0A8-9DA887EAFCD4}">
      <dsp:nvSpPr>
        <dsp:cNvPr id="0" name=""/>
        <dsp:cNvSpPr/>
      </dsp:nvSpPr>
      <dsp:spPr>
        <a:xfrm>
          <a:off x="0" y="4996409"/>
          <a:ext cx="4114799" cy="105476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bg-BG" sz="1400" kern="1200" dirty="0" smtClean="0"/>
            <a:t>Чл. 1, пар. 2 от Регламент </a:t>
          </a:r>
          <a:r>
            <a:rPr lang="bg-BG" sz="1400" kern="1200" noProof="0" dirty="0" smtClean="0"/>
            <a:t>2988/95  относно защитата на финансовите интереси на Европейските общности</a:t>
          </a:r>
        </a:p>
      </dsp:txBody>
      <dsp:txXfrm>
        <a:off x="0" y="4996409"/>
        <a:ext cx="4114799" cy="1054763"/>
      </dsp:txXfrm>
    </dsp:sp>
    <dsp:sp modelId="{40E26486-0325-4259-A09A-4317F9C72953}">
      <dsp:nvSpPr>
        <dsp:cNvPr id="0" name=""/>
        <dsp:cNvSpPr/>
      </dsp:nvSpPr>
      <dsp:spPr>
        <a:xfrm>
          <a:off x="4114800" y="4982021"/>
          <a:ext cx="4114799" cy="108270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lvl="0" algn="just" defTabSz="444500">
            <a:lnSpc>
              <a:spcPct val="90000"/>
            </a:lnSpc>
            <a:spcBef>
              <a:spcPct val="0"/>
            </a:spcBef>
            <a:spcAft>
              <a:spcPct val="35000"/>
            </a:spcAft>
          </a:pPr>
          <a:r>
            <a:rPr lang="bg-BG" sz="1000" b="1" kern="1200" dirty="0" smtClean="0">
              <a:effectLst/>
              <a:latin typeface="Arial"/>
              <a:ea typeface="Times New Roman"/>
            </a:rPr>
            <a:t>Всяко нарушение </a:t>
          </a:r>
          <a:r>
            <a:rPr lang="bg-BG" sz="1000" kern="1200" dirty="0" smtClean="0">
              <a:effectLst/>
              <a:latin typeface="Arial"/>
              <a:ea typeface="Times New Roman"/>
            </a:rPr>
            <a:t>на разпоредба на правото на Общността, в резултат на действие или бездействие от икономически оператор, което е имало или би имало за резултат нарушаването на общия бюджет на Общностите или на бюджетите, управлявани от тях, или посредством намаляването или загубата на приходи, произтичащи от собствени ресурси, които се събират направо от името на Общностите или посредством извършването на неоправдан разход. </a:t>
          </a:r>
          <a:endParaRPr lang="bg-BG" sz="1000" kern="1200" dirty="0"/>
        </a:p>
      </dsp:txBody>
      <dsp:txXfrm>
        <a:off x="4114800" y="4982021"/>
        <a:ext cx="4114799" cy="1082704"/>
      </dsp:txXfrm>
    </dsp:sp>
    <dsp:sp modelId="{272C24CC-0DBA-4C3E-B941-68D09277F235}">
      <dsp:nvSpPr>
        <dsp:cNvPr id="0" name=""/>
        <dsp:cNvSpPr/>
      </dsp:nvSpPr>
      <dsp:spPr>
        <a:xfrm rot="10800000">
          <a:off x="0" y="1181915"/>
          <a:ext cx="8229600" cy="2907582"/>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Акт по чл. 14 от НОПАНФИПСЕС</a:t>
          </a:r>
        </a:p>
      </dsp:txBody>
      <dsp:txXfrm rot="-10800000">
        <a:off x="0" y="1181915"/>
        <a:ext cx="8229600" cy="1020561"/>
      </dsp:txXfrm>
    </dsp:sp>
    <dsp:sp modelId="{2ACFED47-8A50-4AD9-B5EE-41736AD5FBBB}">
      <dsp:nvSpPr>
        <dsp:cNvPr id="0" name=""/>
        <dsp:cNvSpPr/>
      </dsp:nvSpPr>
      <dsp:spPr>
        <a:xfrm>
          <a:off x="0" y="1928658"/>
          <a:ext cx="8229600" cy="122399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just" defTabSz="622300">
            <a:lnSpc>
              <a:spcPct val="90000"/>
            </a:lnSpc>
            <a:spcBef>
              <a:spcPct val="0"/>
            </a:spcBef>
            <a:spcAft>
              <a:spcPct val="35000"/>
            </a:spcAft>
          </a:pPr>
          <a:r>
            <a:rPr lang="bg-BG" sz="1400" b="1" kern="1200" dirty="0" smtClean="0"/>
            <a:t>Наличието или липсата </a:t>
          </a:r>
          <a:r>
            <a:rPr lang="bg-BG" sz="1400" kern="1200" dirty="0" smtClean="0"/>
            <a:t>на нередност се обективира в писмен акт на компетентния административен орган по чл. 13, ал. 1, т. 1 или в съдебен акт, който представлява първата писмена оценка, съдържаща мотивирано заключение въз основа на конкретни факти, че е извършена нередност, без да се засяга възможността това заключение впоследствие да бъде преразгледано или отменено в хода на развитието на административната или съдебната процедура.</a:t>
          </a:r>
          <a:endParaRPr lang="bg-BG" sz="1400" kern="1200" dirty="0"/>
        </a:p>
      </dsp:txBody>
      <dsp:txXfrm>
        <a:off x="0" y="1928658"/>
        <a:ext cx="8229600" cy="1223999"/>
      </dsp:txXfrm>
    </dsp:sp>
    <dsp:sp modelId="{1BEB2CF2-8663-4260-8C53-76E2DF5AAF81}">
      <dsp:nvSpPr>
        <dsp:cNvPr id="0" name=""/>
        <dsp:cNvSpPr/>
      </dsp:nvSpPr>
      <dsp:spPr>
        <a:xfrm rot="10800000">
          <a:off x="0" y="2172"/>
          <a:ext cx="8229600" cy="1311726"/>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Приключване на проверката</a:t>
          </a:r>
          <a:endParaRPr lang="bg-BG" sz="2300" kern="1200" dirty="0"/>
        </a:p>
      </dsp:txBody>
      <dsp:txXfrm rot="10800000">
        <a:off x="0" y="2172"/>
        <a:ext cx="8229600" cy="8523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7D6EDE-44E3-4A9C-8802-585CCBAB93A5}">
      <dsp:nvSpPr>
        <dsp:cNvPr id="0" name=""/>
        <dsp:cNvSpPr/>
      </dsp:nvSpPr>
      <dsp:spPr>
        <a:xfrm>
          <a:off x="445837" y="221"/>
          <a:ext cx="3164906" cy="111509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bg-BG" sz="1600" kern="1200" dirty="0" smtClean="0">
              <a:solidFill>
                <a:schemeClr val="tx1"/>
              </a:solidFill>
            </a:rPr>
            <a:t>Нарушение</a:t>
          </a:r>
        </a:p>
        <a:p>
          <a:pPr lvl="0" algn="ctr" defTabSz="711200">
            <a:lnSpc>
              <a:spcPct val="90000"/>
            </a:lnSpc>
            <a:spcBef>
              <a:spcPct val="0"/>
            </a:spcBef>
            <a:spcAft>
              <a:spcPct val="35000"/>
            </a:spcAft>
          </a:pPr>
          <a:r>
            <a:rPr lang="bg-BG" sz="1600" kern="1200" dirty="0" smtClean="0">
              <a:solidFill>
                <a:schemeClr val="tx1"/>
              </a:solidFill>
            </a:rPr>
            <a:t>действие/бездействие</a:t>
          </a:r>
        </a:p>
      </dsp:txBody>
      <dsp:txXfrm>
        <a:off x="909327" y="163523"/>
        <a:ext cx="2237926" cy="788490"/>
      </dsp:txXfrm>
    </dsp:sp>
    <dsp:sp modelId="{D8A70461-3D08-4C4C-9C8F-C882FC348775}">
      <dsp:nvSpPr>
        <dsp:cNvPr id="0" name=""/>
        <dsp:cNvSpPr/>
      </dsp:nvSpPr>
      <dsp:spPr>
        <a:xfrm>
          <a:off x="1704913" y="1205861"/>
          <a:ext cx="646754" cy="646754"/>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bg-BG" sz="1000" kern="1200">
            <a:solidFill>
              <a:schemeClr val="tx1"/>
            </a:solidFill>
          </a:endParaRPr>
        </a:p>
      </dsp:txBody>
      <dsp:txXfrm>
        <a:off x="1790640" y="1453180"/>
        <a:ext cx="475300" cy="152116"/>
      </dsp:txXfrm>
    </dsp:sp>
    <dsp:sp modelId="{1967E848-1DB8-41F9-BD4B-11B919D9704E}">
      <dsp:nvSpPr>
        <dsp:cNvPr id="0" name=""/>
        <dsp:cNvSpPr/>
      </dsp:nvSpPr>
      <dsp:spPr>
        <a:xfrm>
          <a:off x="517844" y="1943162"/>
          <a:ext cx="3020891" cy="111509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bg-BG" sz="1600" kern="1200" dirty="0" smtClean="0">
              <a:solidFill>
                <a:schemeClr val="tx1"/>
              </a:solidFill>
            </a:rPr>
            <a:t>Вреда за бюджета</a:t>
          </a:r>
          <a:endParaRPr lang="en-US" sz="1600" kern="1200" dirty="0">
            <a:solidFill>
              <a:schemeClr val="tx1"/>
            </a:solidFill>
          </a:endParaRPr>
        </a:p>
      </dsp:txBody>
      <dsp:txXfrm>
        <a:off x="960243" y="2106464"/>
        <a:ext cx="2136093" cy="788490"/>
      </dsp:txXfrm>
    </dsp:sp>
    <dsp:sp modelId="{72AAD630-EE16-407A-A35E-02F3FE1938ED}">
      <dsp:nvSpPr>
        <dsp:cNvPr id="0" name=""/>
        <dsp:cNvSpPr/>
      </dsp:nvSpPr>
      <dsp:spPr>
        <a:xfrm>
          <a:off x="1704913" y="3148802"/>
          <a:ext cx="646754" cy="646754"/>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bg-BG" sz="1000" kern="1200">
            <a:solidFill>
              <a:schemeClr val="tx1"/>
            </a:solidFill>
          </a:endParaRPr>
        </a:p>
      </dsp:txBody>
      <dsp:txXfrm>
        <a:off x="1790640" y="3396121"/>
        <a:ext cx="475300" cy="152116"/>
      </dsp:txXfrm>
    </dsp:sp>
    <dsp:sp modelId="{BFA422E4-17A1-443F-B4EC-31F323DD96C1}">
      <dsp:nvSpPr>
        <dsp:cNvPr id="0" name=""/>
        <dsp:cNvSpPr/>
      </dsp:nvSpPr>
      <dsp:spPr>
        <a:xfrm>
          <a:off x="609605" y="3886324"/>
          <a:ext cx="3020891" cy="111509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bg-BG" sz="1600" kern="1200" dirty="0" smtClean="0">
              <a:solidFill>
                <a:schemeClr val="tx1"/>
              </a:solidFill>
            </a:rPr>
            <a:t>Икономически оператор</a:t>
          </a:r>
          <a:endParaRPr lang="bg-BG" sz="1600" kern="1200" dirty="0">
            <a:solidFill>
              <a:schemeClr val="tx1"/>
            </a:solidFill>
          </a:endParaRPr>
        </a:p>
      </dsp:txBody>
      <dsp:txXfrm>
        <a:off x="1052004" y="4049626"/>
        <a:ext cx="2136093" cy="788490"/>
      </dsp:txXfrm>
    </dsp:sp>
    <dsp:sp modelId="{2B0BAD85-43BF-4F3E-A6DB-D7EC7E075804}">
      <dsp:nvSpPr>
        <dsp:cNvPr id="0" name=""/>
        <dsp:cNvSpPr/>
      </dsp:nvSpPr>
      <dsp:spPr>
        <a:xfrm rot="21599905">
          <a:off x="3792823" y="2293359"/>
          <a:ext cx="344130" cy="4148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bg-BG" sz="1700" kern="1200">
            <a:solidFill>
              <a:schemeClr val="tx1"/>
            </a:solidFill>
          </a:endParaRPr>
        </a:p>
      </dsp:txBody>
      <dsp:txXfrm>
        <a:off x="3792823" y="2376323"/>
        <a:ext cx="240891" cy="248889"/>
      </dsp:txXfrm>
    </dsp:sp>
    <dsp:sp modelId="{2A4C3929-C410-4E25-8D19-C8A063A29B1E}">
      <dsp:nvSpPr>
        <dsp:cNvPr id="0" name=""/>
        <dsp:cNvSpPr/>
      </dsp:nvSpPr>
      <dsp:spPr>
        <a:xfrm>
          <a:off x="4279800" y="1385614"/>
          <a:ext cx="3503962" cy="2230189"/>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bg-BG" sz="2400" kern="1200" dirty="0" smtClean="0">
              <a:solidFill>
                <a:schemeClr val="tx1"/>
              </a:solidFill>
            </a:rPr>
            <a:t>нередност</a:t>
          </a:r>
          <a:endParaRPr lang="bg-BG" sz="2400" kern="1200" dirty="0">
            <a:solidFill>
              <a:schemeClr val="tx1"/>
            </a:solidFill>
          </a:endParaRPr>
        </a:p>
      </dsp:txBody>
      <dsp:txXfrm>
        <a:off x="4792943" y="1712218"/>
        <a:ext cx="2477676" cy="15769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84D71-D20B-4D7D-91BD-5CCADBF09123}">
      <dsp:nvSpPr>
        <dsp:cNvPr id="0" name=""/>
        <dsp:cNvSpPr/>
      </dsp:nvSpPr>
      <dsp:spPr>
        <a:xfrm>
          <a:off x="0" y="4434365"/>
          <a:ext cx="8458200" cy="1510065"/>
        </a:xfrm>
        <a:prstGeom prst="rec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Поддържане на досие за всяка нередност</a:t>
          </a:r>
          <a:endParaRPr lang="bg-BG" sz="2300" kern="1200" dirty="0"/>
        </a:p>
      </dsp:txBody>
      <dsp:txXfrm>
        <a:off x="0" y="4434365"/>
        <a:ext cx="8458200" cy="815435"/>
      </dsp:txXfrm>
    </dsp:sp>
    <dsp:sp modelId="{F06ABCE4-7022-401C-B232-FE1425E36244}">
      <dsp:nvSpPr>
        <dsp:cNvPr id="0" name=""/>
        <dsp:cNvSpPr/>
      </dsp:nvSpPr>
      <dsp:spPr>
        <a:xfrm>
          <a:off x="25" y="4965114"/>
          <a:ext cx="4161330" cy="1664285"/>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just" defTabSz="622300">
            <a:lnSpc>
              <a:spcPct val="90000"/>
            </a:lnSpc>
            <a:spcBef>
              <a:spcPct val="0"/>
            </a:spcBef>
            <a:spcAft>
              <a:spcPct val="35000"/>
            </a:spcAft>
          </a:pPr>
          <a:r>
            <a:rPr lang="bg-BG" sz="1400" kern="1200" noProof="0" dirty="0" smtClean="0"/>
            <a:t>НОПАНФИПСЕС, чл. 15, ал. 1</a:t>
          </a:r>
        </a:p>
        <a:p>
          <a:pPr lvl="0" algn="just" defTabSz="622300">
            <a:lnSpc>
              <a:spcPct val="90000"/>
            </a:lnSpc>
            <a:spcBef>
              <a:spcPct val="0"/>
            </a:spcBef>
            <a:spcAft>
              <a:spcPct val="35000"/>
            </a:spcAft>
          </a:pPr>
          <a:r>
            <a:rPr lang="bg-BG" sz="1400" kern="1200" noProof="0" dirty="0" smtClean="0"/>
            <a:t>Структурите, администриращи европейски фондове, инструменти и програми по чл. 2, </a:t>
          </a:r>
          <a:r>
            <a:rPr lang="bg-BG" sz="1400" b="1" kern="1200" noProof="0" dirty="0" smtClean="0"/>
            <a:t>поддържат досие </a:t>
          </a:r>
          <a:r>
            <a:rPr lang="bg-BG" sz="1400" kern="1200" noProof="0" dirty="0" smtClean="0"/>
            <a:t>за всеки случай на установена нередност</a:t>
          </a:r>
          <a:endParaRPr lang="bg-BG" sz="1400" kern="1200" noProof="0" dirty="0"/>
        </a:p>
      </dsp:txBody>
      <dsp:txXfrm>
        <a:off x="25" y="4965114"/>
        <a:ext cx="4161330" cy="1664285"/>
      </dsp:txXfrm>
    </dsp:sp>
    <dsp:sp modelId="{8658FB98-CB91-4508-84E2-23550AF76A8D}">
      <dsp:nvSpPr>
        <dsp:cNvPr id="0" name=""/>
        <dsp:cNvSpPr/>
      </dsp:nvSpPr>
      <dsp:spPr>
        <a:xfrm>
          <a:off x="4190985" y="4984084"/>
          <a:ext cx="4237389" cy="1645315"/>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008" tIns="11430" rIns="64008" bIns="11430" numCol="1" spcCol="1270" anchor="ctr" anchorCtr="0">
          <a:noAutofit/>
        </a:bodyPr>
        <a:lstStyle/>
        <a:p>
          <a:pPr lvl="0" algn="just" defTabSz="400050">
            <a:lnSpc>
              <a:spcPct val="90000"/>
            </a:lnSpc>
            <a:spcBef>
              <a:spcPct val="0"/>
            </a:spcBef>
            <a:spcAft>
              <a:spcPct val="35000"/>
            </a:spcAft>
          </a:pPr>
          <a:r>
            <a:rPr lang="bg-BG" sz="900" kern="1200" noProof="0" dirty="0" smtClean="0"/>
            <a:t>НОПАНФИПСЕС, чл. 15, ал. 2 </a:t>
          </a:r>
        </a:p>
        <a:p>
          <a:pPr lvl="0" algn="just" defTabSz="400050">
            <a:lnSpc>
              <a:spcPct val="90000"/>
            </a:lnSpc>
            <a:spcBef>
              <a:spcPct val="0"/>
            </a:spcBef>
            <a:spcAft>
              <a:spcPct val="35000"/>
            </a:spcAft>
          </a:pPr>
          <a:r>
            <a:rPr lang="bg-BG" sz="900" kern="1200" noProof="0" dirty="0" smtClean="0"/>
            <a:t>Досието </a:t>
          </a:r>
          <a:r>
            <a:rPr lang="bg-BG" sz="900" b="1" kern="1200" noProof="0" dirty="0" smtClean="0"/>
            <a:t>съдържа</a:t>
          </a:r>
          <a:r>
            <a:rPr lang="bg-BG" sz="900" kern="1200" noProof="0" dirty="0" smtClean="0"/>
            <a:t> цялата относима информация, като задължително включва:</a:t>
          </a:r>
          <a:r>
            <a:rPr lang="bg-BG" sz="900" kern="1200" dirty="0" smtClean="0">
              <a:effectLst/>
              <a:latin typeface="Arial"/>
              <a:ea typeface="Times New Roman"/>
            </a:rPr>
            <a:t>1. преписката по сигнала за нередност съгласно чл. 11, ал. 5; 2. документацията по извършената проверка, в т. ч. всички писмени доказателства по случая; 3. акта за установяване на нередността съгласно чл. 14, ал. 1; 4. извадки от одиторски доклади, когато е приложимо; 5. всякакъв вид кореспонденция, свързана с установяването на нередността, включително относимата кореспонденция с бенефициентите; 6. информация, свързана със съдебни дела и действия на правоохранителните органи, когато е приложимо; 7. финансова информация за нередността, включително за възстановяването на дължимите суми; 8. друга приложима информация.</a:t>
          </a:r>
          <a:endParaRPr lang="bg-BG" sz="900" kern="1200" dirty="0"/>
        </a:p>
      </dsp:txBody>
      <dsp:txXfrm>
        <a:off x="4190985" y="4984084"/>
        <a:ext cx="4237389" cy="1645315"/>
      </dsp:txXfrm>
    </dsp:sp>
    <dsp:sp modelId="{E597EB05-F379-4222-933A-900D36897E7E}">
      <dsp:nvSpPr>
        <dsp:cNvPr id="0" name=""/>
        <dsp:cNvSpPr/>
      </dsp:nvSpPr>
      <dsp:spPr>
        <a:xfrm rot="10800000">
          <a:off x="0" y="2639571"/>
          <a:ext cx="8458200" cy="1907082"/>
        </a:xfrm>
        <a:prstGeom prst="upArrowCallou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Национален идентификационен номер</a:t>
          </a:r>
          <a:endParaRPr lang="bg-BG" sz="2300" kern="1200" dirty="0"/>
        </a:p>
      </dsp:txBody>
      <dsp:txXfrm rot="-10800000">
        <a:off x="0" y="2639571"/>
        <a:ext cx="8458200" cy="669385"/>
      </dsp:txXfrm>
    </dsp:sp>
    <dsp:sp modelId="{309A2E51-200A-4908-96A7-D85A864750CF}">
      <dsp:nvSpPr>
        <dsp:cNvPr id="0" name=""/>
        <dsp:cNvSpPr/>
      </dsp:nvSpPr>
      <dsp:spPr>
        <a:xfrm>
          <a:off x="0" y="3211115"/>
          <a:ext cx="4235359" cy="780460"/>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6896" tIns="10160" rIns="56896" bIns="10160" numCol="1" spcCol="1270" anchor="ctr" anchorCtr="0">
          <a:noAutofit/>
        </a:bodyPr>
        <a:lstStyle/>
        <a:p>
          <a:pPr lvl="0" algn="ctr" defTabSz="355600">
            <a:lnSpc>
              <a:spcPct val="90000"/>
            </a:lnSpc>
            <a:spcBef>
              <a:spcPct val="0"/>
            </a:spcBef>
            <a:spcAft>
              <a:spcPct val="35000"/>
            </a:spcAft>
          </a:pPr>
          <a:r>
            <a:rPr lang="bg-BG" sz="800" kern="1200" noProof="0" dirty="0" smtClean="0"/>
            <a:t>НОПАНФИПСЕС, чл.16, ал.2</a:t>
          </a:r>
        </a:p>
        <a:p>
          <a:pPr lvl="0" algn="just" defTabSz="355600">
            <a:lnSpc>
              <a:spcPct val="90000"/>
            </a:lnSpc>
            <a:spcBef>
              <a:spcPct val="0"/>
            </a:spcBef>
            <a:spcAft>
              <a:spcPct val="35000"/>
            </a:spcAft>
          </a:pPr>
          <a:r>
            <a:rPr lang="bg-BG" sz="800" kern="1200" dirty="0" smtClean="0">
              <a:effectLst/>
              <a:latin typeface="Arial"/>
              <a:ea typeface="Times New Roman"/>
            </a:rPr>
            <a:t>Всеки нов случай на нередност по Структурните фондове и Кохезионния фонд се регистрира последователно в регистъра за нередности под поставен от Управляващия орган определен </a:t>
          </a:r>
          <a:r>
            <a:rPr lang="bg-BG" sz="800" b="1" kern="1200" dirty="0" smtClean="0">
              <a:effectLst/>
              <a:latin typeface="Arial"/>
              <a:ea typeface="Times New Roman"/>
            </a:rPr>
            <a:t>национален идентификационен номер</a:t>
          </a:r>
          <a:r>
            <a:rPr lang="bg-BG" sz="800" kern="1200" dirty="0" smtClean="0">
              <a:effectLst/>
              <a:latin typeface="Arial"/>
              <a:ea typeface="Times New Roman"/>
            </a:rPr>
            <a:t>. </a:t>
          </a:r>
          <a:endParaRPr lang="bg-BG" sz="800" kern="1200" noProof="0" dirty="0" smtClean="0"/>
        </a:p>
      </dsp:txBody>
      <dsp:txXfrm>
        <a:off x="0" y="3211115"/>
        <a:ext cx="4235359" cy="780460"/>
      </dsp:txXfrm>
    </dsp:sp>
    <dsp:sp modelId="{9DA41A9C-3A35-40CF-B21B-AAEE0FCF906E}">
      <dsp:nvSpPr>
        <dsp:cNvPr id="0" name=""/>
        <dsp:cNvSpPr/>
      </dsp:nvSpPr>
      <dsp:spPr>
        <a:xfrm>
          <a:off x="4267204" y="3211119"/>
          <a:ext cx="4150184" cy="783370"/>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008" tIns="11430" rIns="64008" bIns="11430" numCol="1" spcCol="1270" anchor="ctr" anchorCtr="0">
          <a:noAutofit/>
        </a:bodyPr>
        <a:lstStyle/>
        <a:p>
          <a:pPr lvl="0" algn="just" defTabSz="400050">
            <a:lnSpc>
              <a:spcPct val="90000"/>
            </a:lnSpc>
            <a:spcBef>
              <a:spcPct val="0"/>
            </a:spcBef>
            <a:spcAft>
              <a:spcPct val="35000"/>
            </a:spcAft>
          </a:pPr>
          <a:r>
            <a:rPr lang="bg-BG" sz="900" kern="1200" dirty="0" smtClean="0">
              <a:effectLst/>
              <a:latin typeface="Arial"/>
              <a:ea typeface="Times New Roman"/>
            </a:rPr>
            <a:t>НОПАНФИПСЕС, ДР, т. 6</a:t>
          </a:r>
        </a:p>
        <a:p>
          <a:pPr lvl="0" algn="just" defTabSz="400050">
            <a:lnSpc>
              <a:spcPct val="90000"/>
            </a:lnSpc>
            <a:spcBef>
              <a:spcPct val="0"/>
            </a:spcBef>
            <a:spcAft>
              <a:spcPct val="35000"/>
            </a:spcAft>
          </a:pPr>
          <a:r>
            <a:rPr lang="bg-BG" sz="900" kern="1200" dirty="0" smtClean="0">
              <a:effectLst/>
              <a:latin typeface="Arial"/>
              <a:ea typeface="Times New Roman"/>
            </a:rPr>
            <a:t>Националният идентификационен номер се </a:t>
          </a:r>
          <a:r>
            <a:rPr lang="bg-BG" sz="900" b="1" kern="1200" dirty="0" smtClean="0">
              <a:effectLst/>
              <a:latin typeface="Arial"/>
              <a:ea typeface="Times New Roman"/>
            </a:rPr>
            <a:t>съставя</a:t>
          </a:r>
          <a:r>
            <a:rPr lang="bg-BG" sz="900" kern="1200" dirty="0" smtClean="0">
              <a:effectLst/>
              <a:latin typeface="Arial"/>
              <a:ea typeface="Times New Roman"/>
            </a:rPr>
            <a:t> от инициали на оперативната програма, последните две цифри от годината на регистрация, инициали на фонда, пореден номер на регистрираната нередност, пореден номер на уведомлението (ОПТП/11/РР/004/2)   </a:t>
          </a:r>
          <a:endParaRPr lang="bg-BG" sz="900" kern="1200" noProof="0" dirty="0"/>
        </a:p>
      </dsp:txBody>
      <dsp:txXfrm>
        <a:off x="4267204" y="3211119"/>
        <a:ext cx="4150184" cy="783370"/>
      </dsp:txXfrm>
    </dsp:sp>
    <dsp:sp modelId="{0B977B9C-5A45-49CC-A502-C21464B33C39}">
      <dsp:nvSpPr>
        <dsp:cNvPr id="0" name=""/>
        <dsp:cNvSpPr/>
      </dsp:nvSpPr>
      <dsp:spPr>
        <a:xfrm rot="10800000">
          <a:off x="0" y="1657"/>
          <a:ext cx="8458200" cy="2799612"/>
        </a:xfrm>
        <a:prstGeom prst="upArrowCallout">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bg-BG" sz="2300" kern="1200" dirty="0" smtClean="0"/>
            <a:t>Регистрира се в Регистър за нередности</a:t>
          </a:r>
          <a:endParaRPr lang="bg-BG" sz="2300" kern="1200" dirty="0"/>
        </a:p>
      </dsp:txBody>
      <dsp:txXfrm rot="-10800000">
        <a:off x="0" y="1657"/>
        <a:ext cx="8458200" cy="982663"/>
      </dsp:txXfrm>
    </dsp:sp>
    <dsp:sp modelId="{8FB2F1CF-96F9-4DC6-955E-E9DBCD59C5EC}">
      <dsp:nvSpPr>
        <dsp:cNvPr id="0" name=""/>
        <dsp:cNvSpPr/>
      </dsp:nvSpPr>
      <dsp:spPr>
        <a:xfrm>
          <a:off x="0" y="717883"/>
          <a:ext cx="4153314" cy="1280125"/>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bg-BG" sz="1100" kern="1200" noProof="0" dirty="0" smtClean="0"/>
            <a:t>НОПАНФИПСЕС, чл. 13, ал. 2, т. 2</a:t>
          </a:r>
        </a:p>
        <a:p>
          <a:pPr lvl="0" algn="just" defTabSz="488950">
            <a:lnSpc>
              <a:spcPct val="90000"/>
            </a:lnSpc>
            <a:spcBef>
              <a:spcPct val="0"/>
            </a:spcBef>
            <a:spcAft>
              <a:spcPct val="35000"/>
            </a:spcAft>
          </a:pPr>
          <a:r>
            <a:rPr lang="bg-BG" sz="1100" kern="1200" noProof="0" dirty="0" smtClean="0"/>
            <a:t> Ръководителите на структурите, администриращи европейски фондове, инструменти и програми по чл. 2, </a:t>
          </a:r>
          <a:r>
            <a:rPr lang="bg-BG" sz="1100" b="1" kern="1200" noProof="0" dirty="0" smtClean="0"/>
            <a:t>организират поддържането на регистри за нередности</a:t>
          </a:r>
          <a:r>
            <a:rPr lang="bg-BG" sz="1100" kern="1200" noProof="0" dirty="0" smtClean="0"/>
            <a:t>, в който се регистрират всички установени нередности</a:t>
          </a:r>
          <a:endParaRPr lang="bg-BG" sz="1200" kern="1200" noProof="0" dirty="0"/>
        </a:p>
      </dsp:txBody>
      <dsp:txXfrm>
        <a:off x="0" y="717883"/>
        <a:ext cx="4153314" cy="1280125"/>
      </dsp:txXfrm>
    </dsp:sp>
    <dsp:sp modelId="{85C49880-80CE-498D-992B-2E2367CCC834}">
      <dsp:nvSpPr>
        <dsp:cNvPr id="0" name=""/>
        <dsp:cNvSpPr/>
      </dsp:nvSpPr>
      <dsp:spPr>
        <a:xfrm>
          <a:off x="4191038" y="710414"/>
          <a:ext cx="4229607" cy="1270785"/>
        </a:xfrm>
        <a:prstGeom prst="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31750" dist="25400" dir="5400000" rotWithShape="0">
            <a:srgbClr val="000000">
              <a:alpha val="5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ru-RU" sz="1100" kern="1200" dirty="0" smtClean="0"/>
            <a:t>НОПАНФИПСЕС, чл. 13, ал. 3</a:t>
          </a:r>
        </a:p>
        <a:p>
          <a:pPr lvl="0" algn="just" defTabSz="488950">
            <a:lnSpc>
              <a:spcPct val="90000"/>
            </a:lnSpc>
            <a:spcBef>
              <a:spcPct val="0"/>
            </a:spcBef>
            <a:spcAft>
              <a:spcPct val="35000"/>
            </a:spcAft>
          </a:pPr>
          <a:r>
            <a:rPr lang="ru-RU" sz="1100" kern="1200" dirty="0" smtClean="0"/>
            <a:t> </a:t>
          </a:r>
          <a:r>
            <a:rPr lang="bg-BG" sz="1100" kern="1200" noProof="0" dirty="0" smtClean="0"/>
            <a:t>Регистърът за нередности </a:t>
          </a:r>
          <a:r>
            <a:rPr lang="bg-BG" sz="1100" b="1" kern="1200" noProof="0" dirty="0" smtClean="0"/>
            <a:t>съдържа</a:t>
          </a:r>
          <a:r>
            <a:rPr lang="bg-BG" sz="1100" kern="1200" noProof="0" dirty="0" smtClean="0"/>
            <a:t> следната информация: </a:t>
          </a:r>
          <a:r>
            <a:rPr lang="bg-BG" sz="1100" kern="1200" dirty="0" smtClean="0">
              <a:effectLst/>
              <a:latin typeface="Arial"/>
              <a:ea typeface="Times New Roman"/>
            </a:rPr>
            <a:t>национален идентификационен номер на нередността, програмата, по която е финансиран проектът, номер на проекта/договора, замесени лица, регистрационен номер на акта по чл. 14, ал. 1, дата на вписване на нередността в регистъра, квалификация и кратко описание на нередността, състояние на случая (активен, прекратен, приключен).</a:t>
          </a:r>
          <a:endParaRPr lang="bg-BG" sz="1100" kern="1200" noProof="0" dirty="0"/>
        </a:p>
      </dsp:txBody>
      <dsp:txXfrm>
        <a:off x="4191038" y="710414"/>
        <a:ext cx="4229607" cy="12707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A3CB-6E5C-49BA-A8F6-87A1A117D0A3}">
      <dsp:nvSpPr>
        <dsp:cNvPr id="0" name=""/>
        <dsp:cNvSpPr/>
      </dsp:nvSpPr>
      <dsp:spPr>
        <a:xfrm>
          <a:off x="0" y="4474062"/>
          <a:ext cx="8229600" cy="146848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bg-BG" sz="2000" kern="1200" dirty="0" smtClean="0"/>
            <a:t>Изготвяне на писмо за докладване на нередности</a:t>
          </a:r>
          <a:endParaRPr lang="bg-BG" sz="2000" kern="1200" dirty="0"/>
        </a:p>
      </dsp:txBody>
      <dsp:txXfrm>
        <a:off x="0" y="4474062"/>
        <a:ext cx="8229600" cy="792983"/>
      </dsp:txXfrm>
    </dsp:sp>
    <dsp:sp modelId="{7E6BA30B-0A77-4F25-9166-FDF0E9A73977}">
      <dsp:nvSpPr>
        <dsp:cNvPr id="0" name=""/>
        <dsp:cNvSpPr/>
      </dsp:nvSpPr>
      <dsp:spPr>
        <a:xfrm>
          <a:off x="0" y="5257802"/>
          <a:ext cx="4114799" cy="675497"/>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bg-BG" sz="1600" kern="1200" dirty="0" smtClean="0"/>
            <a:t>Приложение 3 от НОПАНФИПСЕС</a:t>
          </a:r>
          <a:endParaRPr lang="bg-BG" sz="1600" kern="1200" dirty="0"/>
        </a:p>
      </dsp:txBody>
      <dsp:txXfrm>
        <a:off x="0" y="5257802"/>
        <a:ext cx="4114799" cy="675497"/>
      </dsp:txXfrm>
    </dsp:sp>
    <dsp:sp modelId="{C54516DE-EB40-4532-9DB1-A95FF82B81B3}">
      <dsp:nvSpPr>
        <dsp:cNvPr id="0" name=""/>
        <dsp:cNvSpPr/>
      </dsp:nvSpPr>
      <dsp:spPr>
        <a:xfrm>
          <a:off x="4114800" y="5257798"/>
          <a:ext cx="4114799" cy="67550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just" defTabSz="711200">
            <a:lnSpc>
              <a:spcPct val="90000"/>
            </a:lnSpc>
            <a:spcBef>
              <a:spcPct val="0"/>
            </a:spcBef>
            <a:spcAft>
              <a:spcPct val="35000"/>
            </a:spcAft>
          </a:pPr>
          <a:r>
            <a:rPr lang="bg-BG" sz="1600" kern="1200" dirty="0" smtClean="0"/>
            <a:t>Към него се изпраща регистъра за нередности</a:t>
          </a:r>
          <a:r>
            <a:rPr lang="en-US" sz="1600" kern="1200" dirty="0" smtClean="0"/>
            <a:t>,</a:t>
          </a:r>
          <a:r>
            <a:rPr lang="bg-BG" sz="1600" kern="1200" dirty="0" smtClean="0"/>
            <a:t> а също може да се изпрати и регистъра за сигнали </a:t>
          </a:r>
          <a:endParaRPr lang="bg-BG" sz="1600" kern="1200" dirty="0"/>
        </a:p>
      </dsp:txBody>
      <dsp:txXfrm>
        <a:off x="4114800" y="5257798"/>
        <a:ext cx="4114799" cy="675504"/>
      </dsp:txXfrm>
    </dsp:sp>
    <dsp:sp modelId="{5641E989-B6C8-4D9B-88F6-50907A6A7A76}">
      <dsp:nvSpPr>
        <dsp:cNvPr id="0" name=""/>
        <dsp:cNvSpPr/>
      </dsp:nvSpPr>
      <dsp:spPr>
        <a:xfrm rot="10800000">
          <a:off x="0" y="2237556"/>
          <a:ext cx="8229600" cy="2258533"/>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bg-BG" sz="2000" kern="1200" dirty="0" smtClean="0"/>
            <a:t>Въвеждане на информацията в </a:t>
          </a:r>
          <a:r>
            <a:rPr lang="en-US" sz="2000" kern="1200" dirty="0" smtClean="0"/>
            <a:t>IMS</a:t>
          </a:r>
        </a:p>
        <a:p>
          <a:pPr lvl="0" algn="ctr" defTabSz="889000">
            <a:lnSpc>
              <a:spcPct val="90000"/>
            </a:lnSpc>
            <a:spcBef>
              <a:spcPct val="0"/>
            </a:spcBef>
            <a:spcAft>
              <a:spcPct val="35000"/>
            </a:spcAft>
          </a:pPr>
          <a:r>
            <a:rPr lang="bg-BG" sz="2000" kern="1200" dirty="0" smtClean="0"/>
            <a:t>Съгласно Ръководство за потребителя на ОЛАФ</a:t>
          </a:r>
          <a:endParaRPr lang="bg-BG" sz="2000" kern="1200" dirty="0"/>
        </a:p>
      </dsp:txBody>
      <dsp:txXfrm rot="-10800000">
        <a:off x="0" y="2237556"/>
        <a:ext cx="8229600" cy="792745"/>
      </dsp:txXfrm>
    </dsp:sp>
    <dsp:sp modelId="{16C8B641-B0E2-4BAF-9991-A245406D0B50}">
      <dsp:nvSpPr>
        <dsp:cNvPr id="0" name=""/>
        <dsp:cNvSpPr/>
      </dsp:nvSpPr>
      <dsp:spPr>
        <a:xfrm>
          <a:off x="0" y="3030301"/>
          <a:ext cx="4114799" cy="67530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just" defTabSz="711200">
            <a:lnSpc>
              <a:spcPct val="90000"/>
            </a:lnSpc>
            <a:spcBef>
              <a:spcPct val="0"/>
            </a:spcBef>
            <a:spcAft>
              <a:spcPct val="35000"/>
            </a:spcAft>
          </a:pPr>
          <a:r>
            <a:rPr lang="bg-BG" sz="1600" kern="1200" dirty="0" smtClean="0"/>
            <a:t>Информацията от досието се отразява в </a:t>
          </a:r>
          <a:r>
            <a:rPr lang="en-US" sz="1600" kern="1200" dirty="0" smtClean="0"/>
            <a:t>IMS</a:t>
          </a:r>
          <a:endParaRPr lang="bg-BG" sz="1600" kern="1200" dirty="0"/>
        </a:p>
      </dsp:txBody>
      <dsp:txXfrm>
        <a:off x="0" y="3030301"/>
        <a:ext cx="4114799" cy="675301"/>
      </dsp:txXfrm>
    </dsp:sp>
    <dsp:sp modelId="{D861430C-FBA8-4106-84FD-9790985BB0A3}">
      <dsp:nvSpPr>
        <dsp:cNvPr id="0" name=""/>
        <dsp:cNvSpPr/>
      </dsp:nvSpPr>
      <dsp:spPr>
        <a:xfrm>
          <a:off x="4114800" y="3030301"/>
          <a:ext cx="4114799" cy="67530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just" defTabSz="666750">
            <a:lnSpc>
              <a:spcPct val="90000"/>
            </a:lnSpc>
            <a:spcBef>
              <a:spcPct val="0"/>
            </a:spcBef>
            <a:spcAft>
              <a:spcPct val="35000"/>
            </a:spcAft>
          </a:pPr>
          <a:r>
            <a:rPr lang="bg-BG" sz="1500" kern="1200" dirty="0" smtClean="0"/>
            <a:t>В </a:t>
          </a:r>
          <a:r>
            <a:rPr lang="en-US" sz="1500" kern="1200" dirty="0" smtClean="0"/>
            <a:t>IMS</a:t>
          </a:r>
          <a:r>
            <a:rPr lang="bg-BG" sz="1500" kern="1200" dirty="0" smtClean="0"/>
            <a:t> не може да има данни, за които няма информация в документите от досието или да липсва информация от досието</a:t>
          </a:r>
          <a:endParaRPr lang="bg-BG" sz="1500" kern="1200" dirty="0"/>
        </a:p>
      </dsp:txBody>
      <dsp:txXfrm>
        <a:off x="4114800" y="3030301"/>
        <a:ext cx="4114799" cy="675301"/>
      </dsp:txXfrm>
    </dsp:sp>
    <dsp:sp modelId="{3885FD30-F352-43EE-A6F5-96138ED40EFB}">
      <dsp:nvSpPr>
        <dsp:cNvPr id="0" name=""/>
        <dsp:cNvSpPr/>
      </dsp:nvSpPr>
      <dsp:spPr>
        <a:xfrm rot="10800000">
          <a:off x="0" y="1050"/>
          <a:ext cx="8229600" cy="2258533"/>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bg-BG" sz="2000" kern="1200" dirty="0" smtClean="0"/>
            <a:t>Въвеждане на информацията в ИСУН</a:t>
          </a:r>
          <a:endParaRPr lang="bg-BG" sz="2000" kern="1200" dirty="0"/>
        </a:p>
      </dsp:txBody>
      <dsp:txXfrm rot="-10800000">
        <a:off x="0" y="1050"/>
        <a:ext cx="8229600" cy="792745"/>
      </dsp:txXfrm>
    </dsp:sp>
    <dsp:sp modelId="{3B21CD96-2ED8-496E-AD65-888D9EB4612F}">
      <dsp:nvSpPr>
        <dsp:cNvPr id="0" name=""/>
        <dsp:cNvSpPr/>
      </dsp:nvSpPr>
      <dsp:spPr>
        <a:xfrm>
          <a:off x="0" y="793795"/>
          <a:ext cx="4114799" cy="67530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just" defTabSz="711200">
            <a:lnSpc>
              <a:spcPct val="90000"/>
            </a:lnSpc>
            <a:spcBef>
              <a:spcPct val="0"/>
            </a:spcBef>
            <a:spcAft>
              <a:spcPct val="35000"/>
            </a:spcAft>
          </a:pPr>
          <a:r>
            <a:rPr lang="bg-BG" sz="1600" kern="1200" dirty="0" smtClean="0"/>
            <a:t>Информацията от досието се отразява в ИСУН</a:t>
          </a:r>
          <a:endParaRPr lang="bg-BG" sz="1600" kern="1200" dirty="0"/>
        </a:p>
      </dsp:txBody>
      <dsp:txXfrm>
        <a:off x="0" y="793795"/>
        <a:ext cx="4114799" cy="675301"/>
      </dsp:txXfrm>
    </dsp:sp>
    <dsp:sp modelId="{4834751D-21E4-4D6D-82E6-48B667605DEA}">
      <dsp:nvSpPr>
        <dsp:cNvPr id="0" name=""/>
        <dsp:cNvSpPr/>
      </dsp:nvSpPr>
      <dsp:spPr>
        <a:xfrm>
          <a:off x="4114800" y="793795"/>
          <a:ext cx="4114799" cy="675301"/>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just" defTabSz="622300">
            <a:lnSpc>
              <a:spcPct val="90000"/>
            </a:lnSpc>
            <a:spcBef>
              <a:spcPct val="0"/>
            </a:spcBef>
            <a:spcAft>
              <a:spcPct val="35000"/>
            </a:spcAft>
          </a:pPr>
          <a:r>
            <a:rPr lang="bg-BG" sz="1400" kern="1200" dirty="0" smtClean="0"/>
            <a:t>В ИСУН не може да има данни, за които няма информация в документите от досието или да липсва информация от досието</a:t>
          </a:r>
          <a:endParaRPr lang="bg-BG" sz="1400" kern="1200" dirty="0"/>
        </a:p>
      </dsp:txBody>
      <dsp:txXfrm>
        <a:off x="4114800" y="793795"/>
        <a:ext cx="4114799" cy="6753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FB4927-A4F5-4B39-BA11-3B71807718E1}">
      <dsp:nvSpPr>
        <dsp:cNvPr id="0" name=""/>
        <dsp:cNvSpPr/>
      </dsp:nvSpPr>
      <dsp:spPr>
        <a:xfrm>
          <a:off x="4426547" y="1204426"/>
          <a:ext cx="3498248" cy="91440"/>
        </a:xfrm>
        <a:custGeom>
          <a:avLst/>
          <a:gdLst/>
          <a:ahLst/>
          <a:cxnLst/>
          <a:rect l="0" t="0" r="0" b="0"/>
          <a:pathLst>
            <a:path>
              <a:moveTo>
                <a:pt x="0" y="62962"/>
              </a:moveTo>
              <a:lnTo>
                <a:pt x="3498248" y="4572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9ED0D3-21D8-4C3A-9B7C-47B84D0E08F9}">
      <dsp:nvSpPr>
        <dsp:cNvPr id="0" name=""/>
        <dsp:cNvSpPr/>
      </dsp:nvSpPr>
      <dsp:spPr>
        <a:xfrm>
          <a:off x="4426547" y="1267388"/>
          <a:ext cx="2562282" cy="431919"/>
        </a:xfrm>
        <a:custGeom>
          <a:avLst/>
          <a:gdLst/>
          <a:ahLst/>
          <a:cxnLst/>
          <a:rect l="0" t="0" r="0" b="0"/>
          <a:pathLst>
            <a:path>
              <a:moveTo>
                <a:pt x="0" y="0"/>
              </a:moveTo>
              <a:lnTo>
                <a:pt x="0" y="275823"/>
              </a:lnTo>
              <a:lnTo>
                <a:pt x="2562282" y="275823"/>
              </a:lnTo>
              <a:lnTo>
                <a:pt x="2562282" y="431919"/>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733A28-8353-4E2B-BC11-0459BF767713}">
      <dsp:nvSpPr>
        <dsp:cNvPr id="0" name=""/>
        <dsp:cNvSpPr/>
      </dsp:nvSpPr>
      <dsp:spPr>
        <a:xfrm>
          <a:off x="4382933" y="3713135"/>
          <a:ext cx="2646383" cy="720850"/>
        </a:xfrm>
        <a:custGeom>
          <a:avLst/>
          <a:gdLst/>
          <a:ahLst/>
          <a:cxnLst/>
          <a:rect l="0" t="0" r="0" b="0"/>
          <a:pathLst>
            <a:path>
              <a:moveTo>
                <a:pt x="0" y="0"/>
              </a:moveTo>
              <a:lnTo>
                <a:pt x="0" y="564753"/>
              </a:lnTo>
              <a:lnTo>
                <a:pt x="2646383" y="564753"/>
              </a:lnTo>
              <a:lnTo>
                <a:pt x="2646383" y="720850"/>
              </a:lnTo>
            </a:path>
          </a:pathLst>
        </a:custGeom>
        <a:noFill/>
        <a:ln w="1905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874C37-6442-45FC-922A-23CFD026073A}">
      <dsp:nvSpPr>
        <dsp:cNvPr id="0" name=""/>
        <dsp:cNvSpPr/>
      </dsp:nvSpPr>
      <dsp:spPr>
        <a:xfrm>
          <a:off x="4330145" y="3713135"/>
          <a:ext cx="91440" cy="696004"/>
        </a:xfrm>
        <a:custGeom>
          <a:avLst/>
          <a:gdLst/>
          <a:ahLst/>
          <a:cxnLst/>
          <a:rect l="0" t="0" r="0" b="0"/>
          <a:pathLst>
            <a:path>
              <a:moveTo>
                <a:pt x="52787" y="0"/>
              </a:moveTo>
              <a:lnTo>
                <a:pt x="52787" y="539907"/>
              </a:lnTo>
              <a:lnTo>
                <a:pt x="45720" y="539907"/>
              </a:lnTo>
              <a:lnTo>
                <a:pt x="45720" y="696004"/>
              </a:lnTo>
            </a:path>
          </a:pathLst>
        </a:custGeom>
        <a:noFill/>
        <a:ln w="1905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CBA8AE-49B9-4F4F-8BCB-4A67F68A03FE}">
      <dsp:nvSpPr>
        <dsp:cNvPr id="0" name=""/>
        <dsp:cNvSpPr/>
      </dsp:nvSpPr>
      <dsp:spPr>
        <a:xfrm>
          <a:off x="1359244" y="3713135"/>
          <a:ext cx="3023688" cy="720850"/>
        </a:xfrm>
        <a:custGeom>
          <a:avLst/>
          <a:gdLst/>
          <a:ahLst/>
          <a:cxnLst/>
          <a:rect l="0" t="0" r="0" b="0"/>
          <a:pathLst>
            <a:path>
              <a:moveTo>
                <a:pt x="3023688" y="0"/>
              </a:moveTo>
              <a:lnTo>
                <a:pt x="3023688" y="564753"/>
              </a:lnTo>
              <a:lnTo>
                <a:pt x="0" y="564753"/>
              </a:lnTo>
              <a:lnTo>
                <a:pt x="0" y="720850"/>
              </a:lnTo>
            </a:path>
          </a:pathLst>
        </a:custGeom>
        <a:noFill/>
        <a:ln w="19050" cap="flat" cmpd="sng" algn="ctr">
          <a:solidFill>
            <a:schemeClr val="accent1">
              <a:tint val="5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004240-2994-46CA-A853-2482CF446767}">
      <dsp:nvSpPr>
        <dsp:cNvPr id="0" name=""/>
        <dsp:cNvSpPr/>
      </dsp:nvSpPr>
      <dsp:spPr>
        <a:xfrm>
          <a:off x="2618108" y="2359443"/>
          <a:ext cx="1764824" cy="459765"/>
        </a:xfrm>
        <a:custGeom>
          <a:avLst/>
          <a:gdLst/>
          <a:ahLst/>
          <a:cxnLst/>
          <a:rect l="0" t="0" r="0" b="0"/>
          <a:pathLst>
            <a:path>
              <a:moveTo>
                <a:pt x="0" y="0"/>
              </a:moveTo>
              <a:lnTo>
                <a:pt x="0" y="303668"/>
              </a:lnTo>
              <a:lnTo>
                <a:pt x="1764824" y="303668"/>
              </a:lnTo>
              <a:lnTo>
                <a:pt x="1764824" y="459765"/>
              </a:lnTo>
            </a:path>
          </a:pathLst>
        </a:custGeom>
        <a:noFill/>
        <a:ln w="1905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D8F77C-9BD7-449D-BCAC-D209762A3DD9}">
      <dsp:nvSpPr>
        <dsp:cNvPr id="0" name=""/>
        <dsp:cNvSpPr/>
      </dsp:nvSpPr>
      <dsp:spPr>
        <a:xfrm>
          <a:off x="1242304" y="2359443"/>
          <a:ext cx="1375804" cy="459765"/>
        </a:xfrm>
        <a:custGeom>
          <a:avLst/>
          <a:gdLst/>
          <a:ahLst/>
          <a:cxnLst/>
          <a:rect l="0" t="0" r="0" b="0"/>
          <a:pathLst>
            <a:path>
              <a:moveTo>
                <a:pt x="1375804" y="0"/>
              </a:moveTo>
              <a:lnTo>
                <a:pt x="1375804" y="303668"/>
              </a:lnTo>
              <a:lnTo>
                <a:pt x="0" y="303668"/>
              </a:lnTo>
              <a:lnTo>
                <a:pt x="0" y="459765"/>
              </a:lnTo>
            </a:path>
          </a:pathLst>
        </a:custGeom>
        <a:noFill/>
        <a:ln w="1905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C831BB-D074-4B1B-B093-C5CFBBD1F97E}">
      <dsp:nvSpPr>
        <dsp:cNvPr id="0" name=""/>
        <dsp:cNvSpPr/>
      </dsp:nvSpPr>
      <dsp:spPr>
        <a:xfrm>
          <a:off x="2618108" y="1267388"/>
          <a:ext cx="1808439" cy="423069"/>
        </a:xfrm>
        <a:custGeom>
          <a:avLst/>
          <a:gdLst/>
          <a:ahLst/>
          <a:cxnLst/>
          <a:rect l="0" t="0" r="0" b="0"/>
          <a:pathLst>
            <a:path>
              <a:moveTo>
                <a:pt x="1808439" y="0"/>
              </a:moveTo>
              <a:lnTo>
                <a:pt x="1808439" y="266972"/>
              </a:lnTo>
              <a:lnTo>
                <a:pt x="0" y="266972"/>
              </a:lnTo>
              <a:lnTo>
                <a:pt x="0" y="423069"/>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B12A71-8E64-41BC-A0B6-A54CD79026DB}">
      <dsp:nvSpPr>
        <dsp:cNvPr id="0" name=""/>
        <dsp:cNvSpPr/>
      </dsp:nvSpPr>
      <dsp:spPr>
        <a:xfrm>
          <a:off x="914398" y="228600"/>
          <a:ext cx="7024297" cy="1038788"/>
        </a:xfrm>
        <a:prstGeom prst="rect">
          <a:avLst/>
        </a:prstGeom>
        <a:solidFill>
          <a:schemeClr val="accent1">
            <a:alpha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94401" numCol="1" spcCol="1270" anchor="ctr" anchorCtr="0">
          <a:noAutofit/>
        </a:bodyPr>
        <a:lstStyle/>
        <a:p>
          <a:pPr lvl="0" algn="ctr" defTabSz="889000">
            <a:lnSpc>
              <a:spcPct val="90000"/>
            </a:lnSpc>
            <a:spcBef>
              <a:spcPct val="0"/>
            </a:spcBef>
            <a:spcAft>
              <a:spcPct val="35000"/>
            </a:spcAft>
          </a:pPr>
          <a:r>
            <a:rPr lang="bg-BG" sz="2000" kern="1200" dirty="0" smtClean="0"/>
            <a:t>чл. 17, ал. 2, НОПАНФИПСЕС</a:t>
          </a:r>
        </a:p>
        <a:p>
          <a:pPr lvl="0" algn="ctr" defTabSz="889000">
            <a:lnSpc>
              <a:spcPct val="90000"/>
            </a:lnSpc>
            <a:spcBef>
              <a:spcPct val="0"/>
            </a:spcBef>
            <a:spcAft>
              <a:spcPct val="35000"/>
            </a:spcAft>
          </a:pPr>
          <a:r>
            <a:rPr lang="bg-BG" sz="2000" kern="1200" dirty="0" smtClean="0"/>
            <a:t>Класификация на нередностите</a:t>
          </a:r>
          <a:r>
            <a:rPr lang="en-US" sz="2000" kern="1200" dirty="0" smtClean="0"/>
            <a:t> </a:t>
          </a:r>
          <a:r>
            <a:rPr lang="bg-BG" sz="2000" kern="1200" dirty="0" smtClean="0"/>
            <a:t>и начин на докладване</a:t>
          </a:r>
        </a:p>
      </dsp:txBody>
      <dsp:txXfrm>
        <a:off x="914398" y="228600"/>
        <a:ext cx="7024297" cy="1038788"/>
      </dsp:txXfrm>
    </dsp:sp>
    <dsp:sp modelId="{133A0569-5A01-4473-99E0-1D8C3688D4D5}">
      <dsp:nvSpPr>
        <dsp:cNvPr id="0" name=""/>
        <dsp:cNvSpPr/>
      </dsp:nvSpPr>
      <dsp:spPr>
        <a:xfrm flipH="1">
          <a:off x="7924796" y="1219199"/>
          <a:ext cx="49410" cy="64271"/>
        </a:xfrm>
        <a:prstGeom prst="rect">
          <a:avLst/>
        </a:prstGeom>
        <a:solidFill>
          <a:schemeClr val="lt1">
            <a:alpha val="90000"/>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endParaRPr lang="bg-BG" sz="500" kern="1200"/>
        </a:p>
      </dsp:txBody>
      <dsp:txXfrm>
        <a:off x="7924796" y="1219199"/>
        <a:ext cx="49410" cy="64271"/>
      </dsp:txXfrm>
    </dsp:sp>
    <dsp:sp modelId="{B32AFB76-9C02-49FA-A71A-4F78E99AD69E}">
      <dsp:nvSpPr>
        <dsp:cNvPr id="0" name=""/>
        <dsp:cNvSpPr/>
      </dsp:nvSpPr>
      <dsp:spPr>
        <a:xfrm>
          <a:off x="1174244" y="1690457"/>
          <a:ext cx="2887727" cy="668986"/>
        </a:xfrm>
        <a:prstGeom prst="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94401" numCol="1" spcCol="1270" anchor="ctr" anchorCtr="0">
          <a:noAutofit/>
        </a:bodyPr>
        <a:lstStyle/>
        <a:p>
          <a:pPr lvl="0" algn="ctr" defTabSz="711200">
            <a:lnSpc>
              <a:spcPct val="90000"/>
            </a:lnSpc>
            <a:spcBef>
              <a:spcPct val="0"/>
            </a:spcBef>
            <a:spcAft>
              <a:spcPct val="35000"/>
            </a:spcAft>
          </a:pPr>
          <a:r>
            <a:rPr lang="bg-BG" sz="1600" kern="1200" dirty="0" smtClean="0"/>
            <a:t>Неподлежащи на докладване до ОЛАФ</a:t>
          </a:r>
          <a:endParaRPr lang="bg-BG" sz="1600" kern="1200" dirty="0"/>
        </a:p>
      </dsp:txBody>
      <dsp:txXfrm>
        <a:off x="1174244" y="1690457"/>
        <a:ext cx="2887727" cy="668986"/>
      </dsp:txXfrm>
    </dsp:sp>
    <dsp:sp modelId="{74AA602F-8EBD-484F-A759-6C48C3D15272}">
      <dsp:nvSpPr>
        <dsp:cNvPr id="0" name=""/>
        <dsp:cNvSpPr/>
      </dsp:nvSpPr>
      <dsp:spPr>
        <a:xfrm flipV="1">
          <a:off x="7273547" y="5526735"/>
          <a:ext cx="49236" cy="49237"/>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endParaRPr lang="bg-BG" sz="500" kern="1200"/>
        </a:p>
      </dsp:txBody>
      <dsp:txXfrm rot="10800000">
        <a:off x="7273547" y="5526735"/>
        <a:ext cx="49236" cy="49237"/>
      </dsp:txXfrm>
    </dsp:sp>
    <dsp:sp modelId="{6812827E-FB2E-4E80-B387-1CB98A714CA0}">
      <dsp:nvSpPr>
        <dsp:cNvPr id="0" name=""/>
        <dsp:cNvSpPr/>
      </dsp:nvSpPr>
      <dsp:spPr>
        <a:xfrm>
          <a:off x="0" y="2819209"/>
          <a:ext cx="2484608" cy="906135"/>
        </a:xfrm>
        <a:prstGeom prst="rect">
          <a:avLst/>
        </a:prstGeom>
        <a:solidFill>
          <a:schemeClr val="accent1">
            <a:alpha val="90000"/>
            <a:hueOff val="0"/>
            <a:satOff val="0"/>
            <a:lumOff val="0"/>
            <a:alphaOff val="-6667"/>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94401" numCol="1" spcCol="1270" anchor="ctr" anchorCtr="0">
          <a:noAutofit/>
        </a:bodyPr>
        <a:lstStyle/>
        <a:p>
          <a:pPr lvl="0" algn="ctr" defTabSz="533400">
            <a:lnSpc>
              <a:spcPct val="90000"/>
            </a:lnSpc>
            <a:spcBef>
              <a:spcPct val="0"/>
            </a:spcBef>
            <a:spcAft>
              <a:spcPct val="35000"/>
            </a:spcAft>
          </a:pPr>
          <a:r>
            <a:rPr lang="bg-BG" sz="1200" kern="1200" dirty="0" smtClean="0"/>
            <a:t>Под прага за докладване </a:t>
          </a:r>
        </a:p>
        <a:p>
          <a:pPr lvl="0" algn="ctr" defTabSz="533400">
            <a:lnSpc>
              <a:spcPct val="90000"/>
            </a:lnSpc>
            <a:spcBef>
              <a:spcPct val="0"/>
            </a:spcBef>
            <a:spcAft>
              <a:spcPct val="35000"/>
            </a:spcAft>
          </a:pPr>
          <a:r>
            <a:rPr lang="bg-BG" sz="800" kern="1200" dirty="0" smtClean="0"/>
            <a:t>10 000 евро финансово изражение на нередността от европейското финансиране  </a:t>
          </a:r>
          <a:endParaRPr lang="bg-BG" sz="800" kern="1200" dirty="0"/>
        </a:p>
      </dsp:txBody>
      <dsp:txXfrm>
        <a:off x="0" y="2819209"/>
        <a:ext cx="2484608" cy="906135"/>
      </dsp:txXfrm>
    </dsp:sp>
    <dsp:sp modelId="{F9BFE497-F196-446E-A725-0FC9FDDD9BD7}">
      <dsp:nvSpPr>
        <dsp:cNvPr id="0" name=""/>
        <dsp:cNvSpPr/>
      </dsp:nvSpPr>
      <dsp:spPr>
        <a:xfrm>
          <a:off x="952823" y="3536420"/>
          <a:ext cx="1561573" cy="465902"/>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6667"/>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ctr" defTabSz="1066800">
            <a:lnSpc>
              <a:spcPct val="90000"/>
            </a:lnSpc>
            <a:spcBef>
              <a:spcPct val="0"/>
            </a:spcBef>
            <a:spcAft>
              <a:spcPct val="35000"/>
            </a:spcAft>
          </a:pPr>
          <a:r>
            <a:rPr lang="bg-BG" sz="2400" kern="1200" dirty="0" smtClean="0"/>
            <a:t>ИСУН</a:t>
          </a:r>
          <a:endParaRPr lang="bg-BG" sz="2400" kern="1200" dirty="0"/>
        </a:p>
      </dsp:txBody>
      <dsp:txXfrm>
        <a:off x="952823" y="3536420"/>
        <a:ext cx="1561573" cy="465902"/>
      </dsp:txXfrm>
    </dsp:sp>
    <dsp:sp modelId="{AF8DE67B-716B-422F-AF16-DE3D7041105D}">
      <dsp:nvSpPr>
        <dsp:cNvPr id="0" name=""/>
        <dsp:cNvSpPr/>
      </dsp:nvSpPr>
      <dsp:spPr>
        <a:xfrm>
          <a:off x="2955278" y="2819209"/>
          <a:ext cx="2855309" cy="893926"/>
        </a:xfrm>
        <a:prstGeom prst="rect">
          <a:avLst/>
        </a:prstGeom>
        <a:solidFill>
          <a:schemeClr val="accent1">
            <a:alpha val="90000"/>
            <a:hueOff val="0"/>
            <a:satOff val="0"/>
            <a:lumOff val="0"/>
            <a:alphaOff val="-13333"/>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94401" numCol="1" spcCol="1270" anchor="ctr" anchorCtr="0">
          <a:noAutofit/>
        </a:bodyPr>
        <a:lstStyle/>
        <a:p>
          <a:pPr lvl="0" algn="ctr" defTabSz="533400">
            <a:lnSpc>
              <a:spcPct val="90000"/>
            </a:lnSpc>
            <a:spcBef>
              <a:spcPct val="0"/>
            </a:spcBef>
            <a:spcAft>
              <a:spcPct val="35000"/>
            </a:spcAft>
          </a:pPr>
          <a:r>
            <a:rPr lang="bg-BG" sz="1200" kern="1200" dirty="0" smtClean="0"/>
            <a:t>Изключения от докладване до ОЛАФ </a:t>
          </a:r>
        </a:p>
        <a:p>
          <a:pPr lvl="0" algn="ctr" defTabSz="533400">
            <a:lnSpc>
              <a:spcPct val="100000"/>
            </a:lnSpc>
            <a:spcBef>
              <a:spcPct val="0"/>
            </a:spcBef>
            <a:spcAft>
              <a:spcPts val="0"/>
            </a:spcAft>
          </a:pPr>
          <a:r>
            <a:rPr lang="bg-BG" sz="900" kern="1200" dirty="0" smtClean="0"/>
            <a:t>чл. 28, т. 2 Регламент 1828/2006,</a:t>
          </a:r>
        </a:p>
        <a:p>
          <a:pPr lvl="0" algn="ctr" defTabSz="533400">
            <a:lnSpc>
              <a:spcPct val="100000"/>
            </a:lnSpc>
            <a:spcBef>
              <a:spcPct val="0"/>
            </a:spcBef>
            <a:spcAft>
              <a:spcPts val="0"/>
            </a:spcAft>
          </a:pPr>
          <a:r>
            <a:rPr lang="bg-BG" sz="900" kern="1200" dirty="0" smtClean="0"/>
            <a:t>изм. Регламент 846/2009</a:t>
          </a:r>
          <a:endParaRPr lang="bg-BG" sz="1200" kern="1200" dirty="0"/>
        </a:p>
      </dsp:txBody>
      <dsp:txXfrm>
        <a:off x="2955278" y="2819209"/>
        <a:ext cx="2855309" cy="893926"/>
      </dsp:txXfrm>
    </dsp:sp>
    <dsp:sp modelId="{7D1A16A5-6981-455D-8EFC-CCB05CF3D16A}">
      <dsp:nvSpPr>
        <dsp:cNvPr id="0" name=""/>
        <dsp:cNvSpPr/>
      </dsp:nvSpPr>
      <dsp:spPr>
        <a:xfrm flipH="1">
          <a:off x="4137857" y="5446330"/>
          <a:ext cx="50562" cy="50564"/>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endParaRPr lang="bg-BG" sz="500" kern="1200"/>
        </a:p>
      </dsp:txBody>
      <dsp:txXfrm>
        <a:off x="4137857" y="5446330"/>
        <a:ext cx="50562" cy="50564"/>
      </dsp:txXfrm>
    </dsp:sp>
    <dsp:sp modelId="{E313C920-F047-4825-907C-F67FEC2DCE6A}">
      <dsp:nvSpPr>
        <dsp:cNvPr id="0" name=""/>
        <dsp:cNvSpPr/>
      </dsp:nvSpPr>
      <dsp:spPr>
        <a:xfrm>
          <a:off x="0" y="4433985"/>
          <a:ext cx="2718489" cy="1158369"/>
        </a:xfrm>
        <a:prstGeom prst="rect">
          <a:avLst/>
        </a:prstGeom>
        <a:solidFill>
          <a:schemeClr val="accent1">
            <a:alpha val="90000"/>
            <a:hueOff val="0"/>
            <a:satOff val="0"/>
            <a:lumOff val="0"/>
            <a:alphaOff val="-2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94401" numCol="1" spcCol="1270" anchor="ctr" anchorCtr="0">
          <a:noAutofit/>
        </a:bodyPr>
        <a:lstStyle/>
        <a:p>
          <a:pPr lvl="0" algn="ctr" defTabSz="400050">
            <a:lnSpc>
              <a:spcPct val="90000"/>
            </a:lnSpc>
            <a:spcBef>
              <a:spcPct val="0"/>
            </a:spcBef>
            <a:spcAft>
              <a:spcPct val="35000"/>
            </a:spcAft>
          </a:pPr>
          <a:r>
            <a:rPr lang="bg-BG" sz="900" kern="1200" dirty="0" smtClean="0"/>
            <a:t>случаите, при които нередността се състои единствено в цялостно или частично неизпълнение на операция, която е част от съфинансираната оперативна програма, поради фалит на бенефициера</a:t>
          </a:r>
          <a:endParaRPr lang="bg-BG" sz="900" kern="1200" dirty="0"/>
        </a:p>
      </dsp:txBody>
      <dsp:txXfrm>
        <a:off x="0" y="4433985"/>
        <a:ext cx="2718489" cy="1158369"/>
      </dsp:txXfrm>
    </dsp:sp>
    <dsp:sp modelId="{A9334216-A9E7-4725-9A68-77A42A9B39E4}">
      <dsp:nvSpPr>
        <dsp:cNvPr id="0" name=""/>
        <dsp:cNvSpPr/>
      </dsp:nvSpPr>
      <dsp:spPr>
        <a:xfrm>
          <a:off x="1051499" y="5430381"/>
          <a:ext cx="1843024" cy="443499"/>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7780" rIns="71120" bIns="17780" numCol="1" spcCol="1270" anchor="ctr" anchorCtr="0">
          <a:noAutofit/>
        </a:bodyPr>
        <a:lstStyle/>
        <a:p>
          <a:pPr lvl="0" algn="ctr" defTabSz="1244600">
            <a:lnSpc>
              <a:spcPct val="90000"/>
            </a:lnSpc>
            <a:spcBef>
              <a:spcPct val="0"/>
            </a:spcBef>
            <a:spcAft>
              <a:spcPct val="35000"/>
            </a:spcAft>
          </a:pPr>
          <a:r>
            <a:rPr lang="bg-BG" sz="2800" kern="1200" dirty="0" smtClean="0"/>
            <a:t>ИСУН</a:t>
          </a:r>
          <a:endParaRPr lang="bg-BG" sz="2800" kern="1200" dirty="0"/>
        </a:p>
      </dsp:txBody>
      <dsp:txXfrm>
        <a:off x="1051499" y="5430381"/>
        <a:ext cx="1843024" cy="443499"/>
      </dsp:txXfrm>
    </dsp:sp>
    <dsp:sp modelId="{E9A13ADF-310D-486A-BA89-5C58BA3BD8BD}">
      <dsp:nvSpPr>
        <dsp:cNvPr id="0" name=""/>
        <dsp:cNvSpPr/>
      </dsp:nvSpPr>
      <dsp:spPr>
        <a:xfrm>
          <a:off x="3136597" y="4409139"/>
          <a:ext cx="2478535" cy="1142474"/>
        </a:xfrm>
        <a:prstGeom prst="rect">
          <a:avLst/>
        </a:prstGeom>
        <a:solidFill>
          <a:schemeClr val="accent1">
            <a:alpha val="90000"/>
            <a:hueOff val="0"/>
            <a:satOff val="0"/>
            <a:lumOff val="0"/>
            <a:alphaOff val="-26667"/>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94401" numCol="1" spcCol="1270" anchor="ctr" anchorCtr="0">
          <a:noAutofit/>
        </a:bodyPr>
        <a:lstStyle/>
        <a:p>
          <a:pPr lvl="0" algn="ctr" defTabSz="400050">
            <a:lnSpc>
              <a:spcPct val="90000"/>
            </a:lnSpc>
            <a:spcBef>
              <a:spcPct val="0"/>
            </a:spcBef>
            <a:spcAft>
              <a:spcPct val="35000"/>
            </a:spcAft>
          </a:pPr>
          <a:r>
            <a:rPr lang="bg-BG" sz="900" kern="1200" dirty="0" smtClean="0"/>
            <a:t>случаи, докладвани доброволно от бенефициера на управляващия или сертифициращия орган, преди разкриването им, от който и да е от тях, независимо дали преди или след включването на въпросния разход в сертифицирания отчет, представен на Комисията</a:t>
          </a:r>
          <a:endParaRPr lang="bg-BG" sz="900" kern="1200" dirty="0"/>
        </a:p>
      </dsp:txBody>
      <dsp:txXfrm>
        <a:off x="3136597" y="4409139"/>
        <a:ext cx="2478535" cy="1142474"/>
      </dsp:txXfrm>
    </dsp:sp>
    <dsp:sp modelId="{7D423EF3-929D-449C-A6C4-D002145F09FA}">
      <dsp:nvSpPr>
        <dsp:cNvPr id="0" name=""/>
        <dsp:cNvSpPr/>
      </dsp:nvSpPr>
      <dsp:spPr>
        <a:xfrm>
          <a:off x="4176082" y="5448635"/>
          <a:ext cx="1675151" cy="442046"/>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17780" rIns="71120" bIns="17780" numCol="1" spcCol="1270" anchor="ctr" anchorCtr="0">
          <a:noAutofit/>
        </a:bodyPr>
        <a:lstStyle/>
        <a:p>
          <a:pPr lvl="0" algn="ctr" defTabSz="1244600">
            <a:lnSpc>
              <a:spcPct val="90000"/>
            </a:lnSpc>
            <a:spcBef>
              <a:spcPct val="0"/>
            </a:spcBef>
            <a:spcAft>
              <a:spcPct val="35000"/>
            </a:spcAft>
          </a:pPr>
          <a:r>
            <a:rPr lang="bg-BG" sz="2800" kern="1200" dirty="0" smtClean="0"/>
            <a:t>ИСУН</a:t>
          </a:r>
          <a:endParaRPr lang="bg-BG" sz="2800" kern="1200" dirty="0"/>
        </a:p>
      </dsp:txBody>
      <dsp:txXfrm>
        <a:off x="4176082" y="5448635"/>
        <a:ext cx="1675151" cy="442046"/>
      </dsp:txXfrm>
    </dsp:sp>
    <dsp:sp modelId="{CEA28497-AD37-4445-8E5E-130F565D4AE0}">
      <dsp:nvSpPr>
        <dsp:cNvPr id="0" name=""/>
        <dsp:cNvSpPr/>
      </dsp:nvSpPr>
      <dsp:spPr>
        <a:xfrm>
          <a:off x="5866146" y="4433985"/>
          <a:ext cx="2326340" cy="1164952"/>
        </a:xfrm>
        <a:prstGeom prst="rect">
          <a:avLst/>
        </a:prstGeom>
        <a:solidFill>
          <a:schemeClr val="accent1">
            <a:alpha val="90000"/>
            <a:hueOff val="0"/>
            <a:satOff val="0"/>
            <a:lumOff val="0"/>
            <a:alphaOff val="-33333"/>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94401" numCol="1" spcCol="1270" anchor="ctr" anchorCtr="0">
          <a:noAutofit/>
        </a:bodyPr>
        <a:lstStyle/>
        <a:p>
          <a:pPr lvl="0" algn="ctr" defTabSz="400050">
            <a:lnSpc>
              <a:spcPct val="90000"/>
            </a:lnSpc>
            <a:spcBef>
              <a:spcPct val="0"/>
            </a:spcBef>
            <a:spcAft>
              <a:spcPct val="35000"/>
            </a:spcAft>
          </a:pPr>
          <a:r>
            <a:rPr lang="bg-BG" sz="900" kern="1200" dirty="0" smtClean="0"/>
            <a:t>случаи, които са разкрити и коригирани от управляващия орган или сертифициращия орган преди включването на въпросния разход в отчет за разходите, представен на Комисията</a:t>
          </a:r>
          <a:endParaRPr lang="bg-BG" sz="900" kern="1200" dirty="0"/>
        </a:p>
      </dsp:txBody>
      <dsp:txXfrm>
        <a:off x="5866146" y="4433985"/>
        <a:ext cx="2326340" cy="1164952"/>
      </dsp:txXfrm>
    </dsp:sp>
    <dsp:sp modelId="{9B506717-FCFB-4666-A72E-50894BFE2A52}">
      <dsp:nvSpPr>
        <dsp:cNvPr id="0" name=""/>
        <dsp:cNvSpPr/>
      </dsp:nvSpPr>
      <dsp:spPr>
        <a:xfrm>
          <a:off x="7130299" y="5380149"/>
          <a:ext cx="1356475" cy="551826"/>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33333"/>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15875" rIns="63500" bIns="15875" numCol="1" spcCol="1270" anchor="ctr" anchorCtr="0">
          <a:noAutofit/>
        </a:bodyPr>
        <a:lstStyle/>
        <a:p>
          <a:pPr lvl="0" algn="ctr" defTabSz="1111250">
            <a:lnSpc>
              <a:spcPct val="90000"/>
            </a:lnSpc>
            <a:spcBef>
              <a:spcPct val="0"/>
            </a:spcBef>
            <a:spcAft>
              <a:spcPct val="35000"/>
            </a:spcAft>
          </a:pPr>
          <a:r>
            <a:rPr lang="bg-BG" sz="2500" kern="1200" dirty="0" smtClean="0"/>
            <a:t>ИСУН</a:t>
          </a:r>
          <a:endParaRPr lang="bg-BG" sz="2500" kern="1200" dirty="0"/>
        </a:p>
      </dsp:txBody>
      <dsp:txXfrm>
        <a:off x="7130299" y="5380149"/>
        <a:ext cx="1356475" cy="551826"/>
      </dsp:txXfrm>
    </dsp:sp>
    <dsp:sp modelId="{31CCA701-A8EF-4CAC-AE68-DEEEAEE1174D}">
      <dsp:nvSpPr>
        <dsp:cNvPr id="0" name=""/>
        <dsp:cNvSpPr/>
      </dsp:nvSpPr>
      <dsp:spPr>
        <a:xfrm>
          <a:off x="5655374" y="1699308"/>
          <a:ext cx="2666909" cy="668986"/>
        </a:xfrm>
        <a:prstGeom prst="rect">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94401" numCol="1" spcCol="1270" anchor="ctr" anchorCtr="0">
          <a:noAutofit/>
        </a:bodyPr>
        <a:lstStyle/>
        <a:p>
          <a:pPr lvl="0" algn="ctr" defTabSz="711200">
            <a:lnSpc>
              <a:spcPct val="90000"/>
            </a:lnSpc>
            <a:spcBef>
              <a:spcPct val="0"/>
            </a:spcBef>
            <a:spcAft>
              <a:spcPct val="35000"/>
            </a:spcAft>
          </a:pPr>
          <a:r>
            <a:rPr lang="bg-BG" sz="1600" kern="1200" dirty="0" smtClean="0"/>
            <a:t>Подлежащи на докладване до ОЛАФ</a:t>
          </a:r>
          <a:endParaRPr lang="bg-BG" sz="1600" kern="1200" dirty="0"/>
        </a:p>
      </dsp:txBody>
      <dsp:txXfrm>
        <a:off x="5655374" y="1699308"/>
        <a:ext cx="2666909" cy="668986"/>
      </dsp:txXfrm>
    </dsp:sp>
    <dsp:sp modelId="{1260075C-44C0-4CC9-8488-3CD2A2A249C1}">
      <dsp:nvSpPr>
        <dsp:cNvPr id="0" name=""/>
        <dsp:cNvSpPr/>
      </dsp:nvSpPr>
      <dsp:spPr>
        <a:xfrm>
          <a:off x="6471539" y="2233474"/>
          <a:ext cx="2015235" cy="517835"/>
        </a:xfrm>
        <a:prstGeom prst="rect">
          <a:avLst/>
        </a:prstGeom>
        <a:solidFill>
          <a:schemeClr val="lt1">
            <a:alpha val="90000"/>
            <a:hueOff val="0"/>
            <a:satOff val="0"/>
            <a:lumOff val="0"/>
            <a:alphaOff val="0"/>
          </a:schemeClr>
        </a:solidFill>
        <a:ln w="19050" cap="flat" cmpd="sng" algn="ctr">
          <a:solidFill>
            <a:schemeClr val="accent1">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15240" rIns="60960" bIns="15240" numCol="1" spcCol="1270" anchor="ctr" anchorCtr="0">
          <a:noAutofit/>
        </a:bodyPr>
        <a:lstStyle/>
        <a:p>
          <a:pPr lvl="0" algn="ctr" defTabSz="1066800">
            <a:lnSpc>
              <a:spcPct val="100000"/>
            </a:lnSpc>
            <a:spcBef>
              <a:spcPct val="0"/>
            </a:spcBef>
            <a:spcAft>
              <a:spcPts val="0"/>
            </a:spcAft>
          </a:pPr>
          <a:r>
            <a:rPr lang="bg-BG" sz="2400" kern="1200" dirty="0" smtClean="0"/>
            <a:t>ИСУН и </a:t>
          </a:r>
          <a:r>
            <a:rPr lang="en-US" sz="2400" kern="1200" dirty="0" smtClean="0"/>
            <a:t>IMS</a:t>
          </a:r>
          <a:endParaRPr lang="bg-BG" sz="2400" kern="1200" dirty="0"/>
        </a:p>
      </dsp:txBody>
      <dsp:txXfrm>
        <a:off x="6471539" y="2233474"/>
        <a:ext cx="2015235" cy="517835"/>
      </dsp:txXfrm>
    </dsp:sp>
    <dsp:sp modelId="{92119027-B0C6-4C3E-9142-213CCAC252B0}">
      <dsp:nvSpPr>
        <dsp:cNvPr id="0" name=""/>
        <dsp:cNvSpPr/>
      </dsp:nvSpPr>
      <dsp:spPr>
        <a:xfrm flipH="1" flipV="1">
          <a:off x="7924795" y="1219202"/>
          <a:ext cx="48324" cy="61887"/>
        </a:xfrm>
        <a:prstGeom prst="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94401" numCol="1" spcCol="1270" anchor="ctr" anchorCtr="0">
          <a:noAutofit/>
        </a:bodyPr>
        <a:lstStyle/>
        <a:p>
          <a:pPr lvl="0" algn="ctr" defTabSz="355600">
            <a:lnSpc>
              <a:spcPct val="90000"/>
            </a:lnSpc>
            <a:spcBef>
              <a:spcPct val="0"/>
            </a:spcBef>
            <a:spcAft>
              <a:spcPct val="35000"/>
            </a:spcAft>
          </a:pPr>
          <a:endParaRPr lang="bg-BG" sz="800" kern="1200" dirty="0"/>
        </a:p>
      </dsp:txBody>
      <dsp:txXfrm rot="10800000">
        <a:off x="7924795" y="1219202"/>
        <a:ext cx="48324" cy="61887"/>
      </dsp:txXfrm>
    </dsp:sp>
    <dsp:sp modelId="{766DB931-9061-467A-882F-21FFDB74A3C7}">
      <dsp:nvSpPr>
        <dsp:cNvPr id="0" name=""/>
        <dsp:cNvSpPr/>
      </dsp:nvSpPr>
      <dsp:spPr>
        <a:xfrm flipV="1">
          <a:off x="7924802" y="1219201"/>
          <a:ext cx="52597" cy="65041"/>
        </a:xfrm>
        <a:prstGeom prst="rect">
          <a:avLst/>
        </a:prstGeom>
        <a:solidFill>
          <a:schemeClr val="lt1">
            <a:alpha val="90000"/>
            <a:hueOff val="0"/>
            <a:satOff val="0"/>
            <a:lumOff val="0"/>
            <a:alphaOff val="0"/>
          </a:schemeClr>
        </a:solidFill>
        <a:ln w="19050" cap="flat" cmpd="sng" algn="ctr">
          <a:solidFill>
            <a:schemeClr val="accent1">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endParaRPr lang="bg-BG" sz="500" kern="1200" dirty="0"/>
        </a:p>
      </dsp:txBody>
      <dsp:txXfrm rot="10800000">
        <a:off x="7924802" y="1219201"/>
        <a:ext cx="52597" cy="650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4278B-BEAF-42E3-A391-3598419B46FF}">
      <dsp:nvSpPr>
        <dsp:cNvPr id="0" name=""/>
        <dsp:cNvSpPr/>
      </dsp:nvSpPr>
      <dsp:spPr>
        <a:xfrm>
          <a:off x="0" y="0"/>
          <a:ext cx="8229600" cy="12996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bg-BG" sz="2400" kern="1200" dirty="0" smtClean="0"/>
            <a:t>Срокове за докладване</a:t>
          </a:r>
        </a:p>
        <a:p>
          <a:pPr lvl="0" algn="ctr" defTabSz="1066800">
            <a:lnSpc>
              <a:spcPct val="90000"/>
            </a:lnSpc>
            <a:spcBef>
              <a:spcPct val="0"/>
            </a:spcBef>
            <a:spcAft>
              <a:spcPct val="35000"/>
            </a:spcAft>
          </a:pPr>
          <a:r>
            <a:rPr lang="bg-BG" sz="2400" kern="1200" dirty="0" smtClean="0"/>
            <a:t>Чл. 17, ал.2 от НОПАНФИПСЕС</a:t>
          </a:r>
          <a:endParaRPr lang="bg-BG" sz="2400" kern="1200" dirty="0"/>
        </a:p>
      </dsp:txBody>
      <dsp:txXfrm>
        <a:off x="63442" y="63442"/>
        <a:ext cx="8102716" cy="1172731"/>
      </dsp:txXfrm>
    </dsp:sp>
    <dsp:sp modelId="{27EB223E-75AC-4AE3-B5B0-FEA5B33615CA}">
      <dsp:nvSpPr>
        <dsp:cNvPr id="0" name=""/>
        <dsp:cNvSpPr/>
      </dsp:nvSpPr>
      <dsp:spPr>
        <a:xfrm>
          <a:off x="0" y="1318293"/>
          <a:ext cx="8229600" cy="1674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bg-BG" sz="1800" kern="1200" dirty="0" smtClean="0"/>
            <a:t>За първото тримесечие на текущата година – 30 април на текущата година;</a:t>
          </a:r>
          <a:endParaRPr lang="bg-BG" sz="1800" kern="1200" dirty="0"/>
        </a:p>
        <a:p>
          <a:pPr marL="171450" lvl="1" indent="-171450" algn="l" defTabSz="800100">
            <a:lnSpc>
              <a:spcPct val="90000"/>
            </a:lnSpc>
            <a:spcBef>
              <a:spcPct val="0"/>
            </a:spcBef>
            <a:spcAft>
              <a:spcPct val="20000"/>
            </a:spcAft>
            <a:buChar char="••"/>
          </a:pPr>
          <a:r>
            <a:rPr lang="bg-BG" sz="1800" kern="1200" dirty="0" smtClean="0"/>
            <a:t>За второто тримесечие на текущата година - 31 юли на текущата година;</a:t>
          </a:r>
          <a:endParaRPr lang="bg-BG" sz="1800" kern="1200" dirty="0"/>
        </a:p>
        <a:p>
          <a:pPr marL="171450" lvl="1" indent="-171450" algn="l" defTabSz="800100">
            <a:lnSpc>
              <a:spcPct val="90000"/>
            </a:lnSpc>
            <a:spcBef>
              <a:spcPct val="0"/>
            </a:spcBef>
            <a:spcAft>
              <a:spcPct val="20000"/>
            </a:spcAft>
            <a:buChar char="••"/>
          </a:pPr>
          <a:r>
            <a:rPr lang="bg-BG" sz="1800" kern="1200" dirty="0" smtClean="0"/>
            <a:t>За третото тримесечие на текущата година - 31 октомври на текущата година;</a:t>
          </a:r>
          <a:endParaRPr lang="bg-BG" sz="1800" kern="1200" dirty="0"/>
        </a:p>
        <a:p>
          <a:pPr marL="171450" lvl="1" indent="-171450" algn="l" defTabSz="800100">
            <a:lnSpc>
              <a:spcPct val="90000"/>
            </a:lnSpc>
            <a:spcBef>
              <a:spcPct val="0"/>
            </a:spcBef>
            <a:spcAft>
              <a:spcPct val="20000"/>
            </a:spcAft>
            <a:buChar char="••"/>
          </a:pPr>
          <a:r>
            <a:rPr lang="bg-BG" sz="1800" kern="1200" dirty="0" smtClean="0"/>
            <a:t>За четвъртото тримесечие на текущата година - 31 януари на следващата година;</a:t>
          </a:r>
          <a:endParaRPr lang="bg-BG" sz="1800" kern="1200" dirty="0"/>
        </a:p>
      </dsp:txBody>
      <dsp:txXfrm>
        <a:off x="0" y="1318293"/>
        <a:ext cx="8229600" cy="1674158"/>
      </dsp:txXfrm>
    </dsp:sp>
    <dsp:sp modelId="{03415BFF-929F-4953-A452-2BD25695F3A2}">
      <dsp:nvSpPr>
        <dsp:cNvPr id="0" name=""/>
        <dsp:cNvSpPr/>
      </dsp:nvSpPr>
      <dsp:spPr>
        <a:xfrm>
          <a:off x="0" y="2999066"/>
          <a:ext cx="8229600" cy="1216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bg-BG" sz="2400" kern="1200" noProof="0" dirty="0" smtClean="0"/>
            <a:t>Незабавно докладване</a:t>
          </a:r>
        </a:p>
        <a:p>
          <a:pPr lvl="0" algn="ctr" defTabSz="1066800">
            <a:lnSpc>
              <a:spcPct val="90000"/>
            </a:lnSpc>
            <a:spcBef>
              <a:spcPct val="0"/>
            </a:spcBef>
            <a:spcAft>
              <a:spcPct val="35000"/>
            </a:spcAft>
          </a:pPr>
          <a:r>
            <a:rPr lang="ru-RU" sz="2400" kern="1200" dirty="0" smtClean="0"/>
            <a:t>Чл. 17, ал.4 от НОПАНФИПСЕС</a:t>
          </a:r>
          <a:endParaRPr lang="bg-BG" sz="2400" kern="1200" dirty="0"/>
        </a:p>
      </dsp:txBody>
      <dsp:txXfrm>
        <a:off x="59399" y="3058465"/>
        <a:ext cx="8110802"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8A2D5-DAAE-4257-9CDB-73BA6D2A0552}" type="datetimeFigureOut">
              <a:rPr lang="en-GB" smtClean="0"/>
              <a:t>13/09/2013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641546-3C2C-477C-86BC-1683C3C2ED1A}" type="slidenum">
              <a:rPr lang="en-GB" smtClean="0"/>
              <a:t>‹#›</a:t>
            </a:fld>
            <a:endParaRPr lang="en-GB"/>
          </a:p>
        </p:txBody>
      </p:sp>
    </p:spTree>
    <p:extLst>
      <p:ext uri="{BB962C8B-B14F-4D97-AF65-F5344CB8AC3E}">
        <p14:creationId xmlns:p14="http://schemas.microsoft.com/office/powerpoint/2010/main" val="308495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GB" dirty="0"/>
          </a:p>
        </p:txBody>
      </p:sp>
      <p:sp>
        <p:nvSpPr>
          <p:cNvPr id="4" name="Slide Number Placeholder 3"/>
          <p:cNvSpPr>
            <a:spLocks noGrp="1"/>
          </p:cNvSpPr>
          <p:nvPr>
            <p:ph type="sldNum" sz="quarter" idx="10"/>
          </p:nvPr>
        </p:nvSpPr>
        <p:spPr/>
        <p:txBody>
          <a:bodyPr/>
          <a:lstStyle/>
          <a:p>
            <a:fld id="{AD641546-3C2C-477C-86BC-1683C3C2ED1A}" type="slidenum">
              <a:rPr lang="en-GB" smtClean="0"/>
              <a:t>2</a:t>
            </a:fld>
            <a:endParaRPr lang="en-GB"/>
          </a:p>
        </p:txBody>
      </p:sp>
    </p:spTree>
    <p:extLst>
      <p:ext uri="{BB962C8B-B14F-4D97-AF65-F5344CB8AC3E}">
        <p14:creationId xmlns:p14="http://schemas.microsoft.com/office/powerpoint/2010/main" val="1603266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B5744CA4-1F55-476C-BDE9-939DAA2AA37C}" type="slidenum">
              <a:rPr lang="bg-BG" smtClean="0"/>
              <a:t>14</a:t>
            </a:fld>
            <a:endParaRPr lang="bg-BG"/>
          </a:p>
        </p:txBody>
      </p:sp>
    </p:spTree>
    <p:extLst>
      <p:ext uri="{BB962C8B-B14F-4D97-AF65-F5344CB8AC3E}">
        <p14:creationId xmlns:p14="http://schemas.microsoft.com/office/powerpoint/2010/main" val="655686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267199"/>
          </a:xfrm>
        </p:spPr>
        <p:txBody>
          <a:bodyPr>
            <a:normAutofit/>
          </a:bodyPr>
          <a:lstStyle/>
          <a:p>
            <a:pPr marL="0" indent="0" algn="ctr">
              <a:buNone/>
            </a:pPr>
            <a:endParaRPr lang="bg-BG" b="1" dirty="0" smtClean="0">
              <a:solidFill>
                <a:prstClr val="black"/>
              </a:solidFill>
              <a:ea typeface="+mj-ea"/>
              <a:cs typeface="+mj-cs"/>
            </a:endParaRPr>
          </a:p>
          <a:p>
            <a:pPr marL="0" indent="0" algn="ctr">
              <a:buNone/>
            </a:pPr>
            <a:endParaRPr lang="bg-BG" b="1" dirty="0">
              <a:solidFill>
                <a:prstClr val="black"/>
              </a:solidFill>
              <a:ea typeface="+mj-ea"/>
              <a:cs typeface="+mj-cs"/>
            </a:endParaRPr>
          </a:p>
          <a:p>
            <a:pPr marL="0" indent="0" algn="ctr">
              <a:buNone/>
            </a:pPr>
            <a:r>
              <a:rPr lang="bg-BG" b="1" dirty="0" smtClean="0"/>
              <a:t>Администриране на </a:t>
            </a:r>
            <a:r>
              <a:rPr lang="bg-BG" b="1" dirty="0"/>
              <a:t>нередности </a:t>
            </a:r>
            <a:r>
              <a:rPr lang="bg-BG" b="1" dirty="0" smtClean="0"/>
              <a:t>по СКФ</a:t>
            </a:r>
            <a:r>
              <a:rPr lang="en-US" b="1" dirty="0" smtClean="0"/>
              <a:t>.</a:t>
            </a:r>
          </a:p>
          <a:p>
            <a:pPr marL="0" indent="0" algn="ctr">
              <a:buNone/>
            </a:pPr>
            <a:r>
              <a:rPr lang="bg-BG" b="1" dirty="0" smtClean="0"/>
              <a:t>Използване на електронни системи за докладване на нередности.</a:t>
            </a:r>
            <a:endParaRPr lang="en-US" b="1" dirty="0" smtClean="0"/>
          </a:p>
          <a:p>
            <a:pPr marL="0" indent="0" algn="r">
              <a:buNone/>
            </a:pPr>
            <a:endParaRPr lang="bg-BG" sz="2000" b="1" dirty="0" smtClean="0">
              <a:ea typeface="+mj-ea"/>
              <a:cs typeface="+mj-cs"/>
            </a:endParaRPr>
          </a:p>
          <a:p>
            <a:pPr marL="0" indent="0" algn="r">
              <a:buNone/>
            </a:pPr>
            <a:endParaRPr lang="bg-BG" sz="2000" b="1" dirty="0">
              <a:ea typeface="+mj-ea"/>
              <a:cs typeface="+mj-cs"/>
            </a:endParaRPr>
          </a:p>
        </p:txBody>
      </p:sp>
    </p:spTree>
    <p:extLst>
      <p:ext uri="{BB962C8B-B14F-4D97-AF65-F5344CB8AC3E}">
        <p14:creationId xmlns:p14="http://schemas.microsoft.com/office/powerpoint/2010/main" val="1066300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5538800"/>
              </p:ext>
            </p:extLst>
          </p:nvPr>
        </p:nvGraphicFramePr>
        <p:xfrm>
          <a:off x="457200" y="381000"/>
          <a:ext cx="82296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775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bg-BG" sz="2800" dirty="0" smtClean="0"/>
              <a:t>Електронни системи за докладване на нередности</a:t>
            </a:r>
            <a:endParaRPr lang="bg-BG" sz="2800" dirty="0"/>
          </a:p>
        </p:txBody>
      </p:sp>
      <p:sp>
        <p:nvSpPr>
          <p:cNvPr id="3" name="Content Placeholder 2"/>
          <p:cNvSpPr>
            <a:spLocks noGrp="1"/>
          </p:cNvSpPr>
          <p:nvPr>
            <p:ph idx="1"/>
          </p:nvPr>
        </p:nvSpPr>
        <p:spPr>
          <a:xfrm>
            <a:off x="228600" y="990600"/>
            <a:ext cx="8458200" cy="5135563"/>
          </a:xfrm>
        </p:spPr>
        <p:txBody>
          <a:bodyPr>
            <a:normAutofit/>
          </a:bodyPr>
          <a:lstStyle/>
          <a:p>
            <a:pPr marL="0" indent="0">
              <a:buNone/>
            </a:pPr>
            <a:r>
              <a:rPr lang="bg-BG" sz="2400" dirty="0" smtClean="0"/>
              <a:t>Информационна система за управление и наблюдение на Структурните инструменти в България (ИСУН)</a:t>
            </a:r>
            <a:endParaRPr lang="en-US" sz="2400" dirty="0" smtClean="0"/>
          </a:p>
          <a:p>
            <a:pPr>
              <a:buFont typeface="Wingdings" panose="05000000000000000000" pitchFamily="2" charset="2"/>
              <a:buChar char="§"/>
            </a:pPr>
            <a:r>
              <a:rPr lang="bg-BG" sz="2000" dirty="0" smtClean="0"/>
              <a:t>Интернет базирана система за въвеждане на информация относно дейностите по управлението, наблюдението, оценката и контрола на оперативните програми</a:t>
            </a:r>
          </a:p>
          <a:p>
            <a:pPr>
              <a:buFont typeface="Wingdings" panose="05000000000000000000" pitchFamily="2" charset="2"/>
              <a:buChar char="§"/>
            </a:pPr>
            <a:r>
              <a:rPr lang="bg-BG" sz="2000" dirty="0" smtClean="0"/>
              <a:t>Информацията в системата се въвежда и актуализира от оторизирани длъжностни лица в режим на контролиран достъп до системата чрез създаване на потребителски профили</a:t>
            </a:r>
          </a:p>
          <a:p>
            <a:pPr>
              <a:buFont typeface="Wingdings" panose="05000000000000000000" pitchFamily="2" charset="2"/>
              <a:buChar char="§"/>
            </a:pPr>
            <a:r>
              <a:rPr lang="bg-BG" sz="2000" dirty="0" smtClean="0"/>
              <a:t>В модул „Нередности“ се въвежда информация за сигнали за нередности и установени нередности по оперативните програми </a:t>
            </a:r>
          </a:p>
          <a:p>
            <a:pPr>
              <a:buFont typeface="Wingdings" panose="05000000000000000000" pitchFamily="2" charset="2"/>
              <a:buChar char="§"/>
            </a:pPr>
            <a:r>
              <a:rPr lang="bg-BG" sz="2000" dirty="0" smtClean="0"/>
              <a:t>Модул „Нередности“ се ползва за докладване на нередности на национално ниво до дирекция АФКОС и Ръководителя на Сертифициращия орган в МФ, съгласно чл. 18, ал. 2 от НОПАНФИПСЕС</a:t>
            </a:r>
          </a:p>
          <a:p>
            <a:pPr marL="0" indent="0">
              <a:buNone/>
            </a:pPr>
            <a:endParaRPr lang="bg-BG" sz="2000" dirty="0"/>
          </a:p>
          <a:p>
            <a:pPr marL="0" indent="0">
              <a:buNone/>
            </a:pPr>
            <a:endParaRPr lang="bg-BG" sz="2000" dirty="0" smtClean="0"/>
          </a:p>
          <a:p>
            <a:pPr marL="0" indent="0">
              <a:buNone/>
            </a:pPr>
            <a:endParaRPr lang="bg-BG" sz="2000" dirty="0"/>
          </a:p>
        </p:txBody>
      </p:sp>
    </p:spTree>
    <p:extLst>
      <p:ext uri="{BB962C8B-B14F-4D97-AF65-F5344CB8AC3E}">
        <p14:creationId xmlns:p14="http://schemas.microsoft.com/office/powerpoint/2010/main" val="3142228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bg-BG" sz="2800" dirty="0" smtClean="0"/>
              <a:t>Електронни системи за докладване на нередности</a:t>
            </a:r>
            <a:endParaRPr lang="bg-BG" sz="2800" dirty="0"/>
          </a:p>
        </p:txBody>
      </p:sp>
      <p:sp>
        <p:nvSpPr>
          <p:cNvPr id="3" name="Content Placeholder 2"/>
          <p:cNvSpPr>
            <a:spLocks noGrp="1"/>
          </p:cNvSpPr>
          <p:nvPr>
            <p:ph idx="1"/>
          </p:nvPr>
        </p:nvSpPr>
        <p:spPr>
          <a:xfrm>
            <a:off x="228600" y="990600"/>
            <a:ext cx="8458200" cy="5135563"/>
          </a:xfrm>
        </p:spPr>
        <p:txBody>
          <a:bodyPr>
            <a:normAutofit/>
          </a:bodyPr>
          <a:lstStyle/>
          <a:p>
            <a:pPr marL="0" indent="0">
              <a:buNone/>
            </a:pPr>
            <a:r>
              <a:rPr lang="bg-BG" sz="2400" dirty="0" smtClean="0"/>
              <a:t>Електронна система за управление на нередности (</a:t>
            </a:r>
            <a:r>
              <a:rPr lang="en-US" sz="2400" dirty="0" smtClean="0"/>
              <a:t>Irregularity Management System – IMS)</a:t>
            </a:r>
            <a:endParaRPr lang="bg-BG" sz="2400" dirty="0" smtClean="0"/>
          </a:p>
          <a:p>
            <a:pPr algn="just">
              <a:buFont typeface="Wingdings" panose="05000000000000000000" pitchFamily="2" charset="2"/>
              <a:buChar char="§"/>
            </a:pPr>
            <a:r>
              <a:rPr lang="bg-BG" sz="2000" dirty="0" smtClean="0"/>
              <a:t>Интернет базирана система, създадена и поддържана от ОЛАФ,  </a:t>
            </a:r>
          </a:p>
          <a:p>
            <a:pPr algn="just">
              <a:buFont typeface="Wingdings" panose="05000000000000000000" pitchFamily="2" charset="2"/>
              <a:buChar char="§"/>
            </a:pPr>
            <a:r>
              <a:rPr lang="bg-BG" sz="2000" dirty="0"/>
              <a:t>Информацията в системата се въвежда и актуализира от оторизирани длъжностни лица чрез създаване на потребителски профили и инсталирани сертификати за сигурност при пренос на данни в </a:t>
            </a:r>
            <a:r>
              <a:rPr lang="bg-BG" sz="2000" dirty="0" smtClean="0"/>
              <a:t>мрежата</a:t>
            </a:r>
          </a:p>
          <a:p>
            <a:pPr algn="just">
              <a:buFont typeface="Wingdings" panose="05000000000000000000" pitchFamily="2" charset="2"/>
              <a:buChar char="§"/>
            </a:pPr>
            <a:r>
              <a:rPr lang="bg-BG" sz="2000" dirty="0" smtClean="0"/>
              <a:t>На национално ниво </a:t>
            </a:r>
            <a:r>
              <a:rPr lang="en-US" sz="2000" dirty="0" smtClean="0"/>
              <a:t>IMS</a:t>
            </a:r>
            <a:r>
              <a:rPr lang="bg-BG" sz="2000" dirty="0" smtClean="0"/>
              <a:t> се администрира от дирекция АФКОС</a:t>
            </a:r>
            <a:endParaRPr lang="bg-BG" sz="2000" dirty="0"/>
          </a:p>
          <a:p>
            <a:pPr algn="just">
              <a:buFont typeface="Wingdings" panose="05000000000000000000" pitchFamily="2" charset="2"/>
              <a:buChar char="§"/>
            </a:pPr>
            <a:r>
              <a:rPr lang="bg-BG" sz="2000" dirty="0"/>
              <a:t>Въвежда се информация за  нередности, подлежащи на докладване до </a:t>
            </a:r>
            <a:r>
              <a:rPr lang="bg-BG" sz="2000" dirty="0" smtClean="0"/>
              <a:t>ОЛАФ</a:t>
            </a:r>
            <a:r>
              <a:rPr lang="en-US" sz="2000" dirty="0" smtClean="0"/>
              <a:t> </a:t>
            </a:r>
          </a:p>
          <a:p>
            <a:pPr algn="just">
              <a:buFont typeface="Wingdings" panose="05000000000000000000" pitchFamily="2" charset="2"/>
              <a:buChar char="§"/>
            </a:pPr>
            <a:r>
              <a:rPr lang="bg-BG" sz="2000" dirty="0" smtClean="0"/>
              <a:t>Дирекция АФКОС осъществява качествен контрол на въведената информация и при необходимост връща уведомленията за нередности за корекции и допълнения</a:t>
            </a:r>
            <a:endParaRPr lang="bg-BG" sz="2000" dirty="0"/>
          </a:p>
          <a:p>
            <a:pPr algn="just">
              <a:buFont typeface="Wingdings" panose="05000000000000000000" pitchFamily="2" charset="2"/>
              <a:buChar char="§"/>
            </a:pPr>
            <a:r>
              <a:rPr lang="bg-BG" sz="2000" dirty="0" smtClean="0"/>
              <a:t>Йерархична структура</a:t>
            </a:r>
            <a:r>
              <a:rPr lang="en-US" sz="2000" dirty="0" smtClean="0"/>
              <a:t> </a:t>
            </a:r>
            <a:r>
              <a:rPr lang="bg-BG" sz="2000" dirty="0" smtClean="0"/>
              <a:t>на </a:t>
            </a:r>
            <a:r>
              <a:rPr lang="en-US" sz="2000" dirty="0" smtClean="0"/>
              <a:t>IMS</a:t>
            </a:r>
            <a:r>
              <a:rPr lang="bg-BG" sz="2000" dirty="0" smtClean="0"/>
              <a:t> </a:t>
            </a:r>
            <a:endParaRPr lang="en-US" sz="2000" dirty="0" smtClean="0"/>
          </a:p>
          <a:p>
            <a:pPr algn="just">
              <a:buFont typeface="Wingdings" panose="05000000000000000000" pitchFamily="2" charset="2"/>
              <a:buChar char="§"/>
            </a:pPr>
            <a:endParaRPr lang="bg-BG" sz="2000" dirty="0"/>
          </a:p>
        </p:txBody>
      </p:sp>
    </p:spTree>
    <p:extLst>
      <p:ext uri="{BB962C8B-B14F-4D97-AF65-F5344CB8AC3E}">
        <p14:creationId xmlns:p14="http://schemas.microsoft.com/office/powerpoint/2010/main" val="340412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3"/>
          <p:cNvSpPr>
            <a:spLocks noChangeArrowheads="1"/>
          </p:cNvSpPr>
          <p:nvPr/>
        </p:nvSpPr>
        <p:spPr bwMode="auto">
          <a:xfrm>
            <a:off x="1258888" y="5373688"/>
            <a:ext cx="6192837" cy="914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000" dirty="0"/>
              <a:t>Междинни звена</a:t>
            </a:r>
          </a:p>
        </p:txBody>
      </p:sp>
      <p:sp>
        <p:nvSpPr>
          <p:cNvPr id="14339" name="AutoShape 24"/>
          <p:cNvSpPr>
            <a:spLocks noChangeArrowheads="1"/>
          </p:cNvSpPr>
          <p:nvPr/>
        </p:nvSpPr>
        <p:spPr bwMode="auto">
          <a:xfrm>
            <a:off x="1258888" y="4076700"/>
            <a:ext cx="6121400" cy="914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000" dirty="0"/>
              <a:t>Управляващи органи, Изпълнителни агенции</a:t>
            </a:r>
          </a:p>
        </p:txBody>
      </p:sp>
      <p:sp>
        <p:nvSpPr>
          <p:cNvPr id="14340" name="AutoShape 25"/>
          <p:cNvSpPr>
            <a:spLocks noChangeArrowheads="1"/>
          </p:cNvSpPr>
          <p:nvPr/>
        </p:nvSpPr>
        <p:spPr bwMode="auto">
          <a:xfrm>
            <a:off x="4140200" y="5013325"/>
            <a:ext cx="215900" cy="360363"/>
          </a:xfrm>
          <a:prstGeom prst="up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4341" name="AutoShape 26"/>
          <p:cNvSpPr>
            <a:spLocks noChangeArrowheads="1"/>
          </p:cNvSpPr>
          <p:nvPr/>
        </p:nvSpPr>
        <p:spPr bwMode="auto">
          <a:xfrm>
            <a:off x="1258888" y="2851998"/>
            <a:ext cx="3384550" cy="914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000" dirty="0"/>
              <a:t>Дирекция АФКОС</a:t>
            </a:r>
          </a:p>
        </p:txBody>
      </p:sp>
      <p:sp>
        <p:nvSpPr>
          <p:cNvPr id="14342" name="AutoShape 27"/>
          <p:cNvSpPr>
            <a:spLocks noChangeArrowheads="1"/>
          </p:cNvSpPr>
          <p:nvPr/>
        </p:nvSpPr>
        <p:spPr bwMode="auto">
          <a:xfrm>
            <a:off x="3047909" y="3789363"/>
            <a:ext cx="215900" cy="287337"/>
          </a:xfrm>
          <a:prstGeom prst="upArrow">
            <a:avLst>
              <a:gd name="adj1" fmla="val 50000"/>
              <a:gd name="adj2" fmla="val 3327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4343" name="AutoShape 28"/>
          <p:cNvSpPr>
            <a:spLocks noChangeArrowheads="1"/>
          </p:cNvSpPr>
          <p:nvPr/>
        </p:nvSpPr>
        <p:spPr bwMode="auto">
          <a:xfrm>
            <a:off x="1258889" y="1651000"/>
            <a:ext cx="3384550" cy="914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000" dirty="0"/>
              <a:t>ОЛАФ</a:t>
            </a:r>
          </a:p>
        </p:txBody>
      </p:sp>
      <p:sp>
        <p:nvSpPr>
          <p:cNvPr id="14344" name="AutoShape 29"/>
          <p:cNvSpPr>
            <a:spLocks noChangeArrowheads="1"/>
          </p:cNvSpPr>
          <p:nvPr/>
        </p:nvSpPr>
        <p:spPr bwMode="auto">
          <a:xfrm>
            <a:off x="5651500" y="2874963"/>
            <a:ext cx="1728788" cy="91440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dirty="0"/>
              <a:t>Национален</a:t>
            </a:r>
          </a:p>
          <a:p>
            <a:pPr algn="ctr" eaLnBrk="1" hangingPunct="1"/>
            <a:r>
              <a:rPr lang="bg-BG" altLang="bg-BG" dirty="0"/>
              <a:t> фонд</a:t>
            </a:r>
          </a:p>
        </p:txBody>
      </p:sp>
      <p:sp>
        <p:nvSpPr>
          <p:cNvPr id="14345" name="AutoShape 30"/>
          <p:cNvSpPr>
            <a:spLocks noChangeArrowheads="1"/>
          </p:cNvSpPr>
          <p:nvPr/>
        </p:nvSpPr>
        <p:spPr bwMode="auto">
          <a:xfrm>
            <a:off x="2819401" y="2565400"/>
            <a:ext cx="217487" cy="287338"/>
          </a:xfrm>
          <a:prstGeom prst="upArrow">
            <a:avLst>
              <a:gd name="adj1" fmla="val 50000"/>
              <a:gd name="adj2" fmla="val 33029"/>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4346" name="Text Box 41"/>
          <p:cNvSpPr txBox="1">
            <a:spLocks noChangeArrowheads="1"/>
          </p:cNvSpPr>
          <p:nvPr/>
        </p:nvSpPr>
        <p:spPr bwMode="auto">
          <a:xfrm>
            <a:off x="250825" y="228600"/>
            <a:ext cx="84978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bg-BG" altLang="bg-BG" sz="2800" dirty="0">
                <a:latin typeface="+mj-lt"/>
                <a:ea typeface="+mj-ea"/>
                <a:cs typeface="+mj-cs"/>
              </a:rPr>
              <a:t>Механизъм за докладване на нередности</a:t>
            </a:r>
          </a:p>
        </p:txBody>
      </p:sp>
      <p:sp>
        <p:nvSpPr>
          <p:cNvPr id="14347" name="AutoShape 42"/>
          <p:cNvSpPr>
            <a:spLocks noChangeArrowheads="1"/>
          </p:cNvSpPr>
          <p:nvPr/>
        </p:nvSpPr>
        <p:spPr bwMode="auto">
          <a:xfrm>
            <a:off x="2500313" y="3789363"/>
            <a:ext cx="215900" cy="287337"/>
          </a:xfrm>
          <a:prstGeom prst="upArrow">
            <a:avLst>
              <a:gd name="adj1" fmla="val 50000"/>
              <a:gd name="adj2" fmla="val 3327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4348" name="AutoShape 44"/>
          <p:cNvSpPr>
            <a:spLocks noChangeArrowheads="1"/>
          </p:cNvSpPr>
          <p:nvPr/>
        </p:nvSpPr>
        <p:spPr bwMode="auto">
          <a:xfrm>
            <a:off x="6192838" y="3789363"/>
            <a:ext cx="215900" cy="287337"/>
          </a:xfrm>
          <a:prstGeom prst="upArrow">
            <a:avLst>
              <a:gd name="adj1" fmla="val 50000"/>
              <a:gd name="adj2" fmla="val 3327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4349" name="AutoShape 45"/>
          <p:cNvSpPr>
            <a:spLocks noChangeArrowheads="1"/>
          </p:cNvSpPr>
          <p:nvPr/>
        </p:nvSpPr>
        <p:spPr bwMode="auto">
          <a:xfrm>
            <a:off x="3419475" y="5013325"/>
            <a:ext cx="215900" cy="360363"/>
          </a:xfrm>
          <a:prstGeom prst="up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4350" name="AutoShape 46"/>
          <p:cNvSpPr>
            <a:spLocks noChangeArrowheads="1"/>
          </p:cNvSpPr>
          <p:nvPr/>
        </p:nvSpPr>
        <p:spPr bwMode="auto">
          <a:xfrm>
            <a:off x="4787900" y="5013325"/>
            <a:ext cx="215900" cy="360363"/>
          </a:xfrm>
          <a:prstGeom prst="up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
        <p:nvSpPr>
          <p:cNvPr id="15" name="AutoShape 44"/>
          <p:cNvSpPr>
            <a:spLocks noChangeArrowheads="1"/>
          </p:cNvSpPr>
          <p:nvPr/>
        </p:nvSpPr>
        <p:spPr bwMode="auto">
          <a:xfrm>
            <a:off x="6635535" y="3789363"/>
            <a:ext cx="215900" cy="287337"/>
          </a:xfrm>
          <a:prstGeom prst="upArrow">
            <a:avLst>
              <a:gd name="adj1" fmla="val 50000"/>
              <a:gd name="adj2" fmla="val 3327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bg-BG" altLang="bg-BG"/>
          </a:p>
        </p:txBody>
      </p:sp>
    </p:spTree>
    <p:extLst>
      <p:ext uri="{BB962C8B-B14F-4D97-AF65-F5344CB8AC3E}">
        <p14:creationId xmlns:p14="http://schemas.microsoft.com/office/powerpoint/2010/main" val="2961848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3"/>
          <p:cNvGraphicFramePr>
            <a:graphicFrameLocks noGrp="1"/>
          </p:cNvGraphicFramePr>
          <p:nvPr>
            <p:ph idx="1"/>
            <p:extLst>
              <p:ext uri="{D42A27DB-BD31-4B8C-83A1-F6EECF244321}">
                <p14:modId xmlns:p14="http://schemas.microsoft.com/office/powerpoint/2010/main" val="829372138"/>
              </p:ext>
            </p:extLst>
          </p:nvPr>
        </p:nvGraphicFramePr>
        <p:xfrm>
          <a:off x="304800" y="304800"/>
          <a:ext cx="8486775"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9824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95416756"/>
              </p:ext>
            </p:extLst>
          </p:nvPr>
        </p:nvGraphicFramePr>
        <p:xfrm>
          <a:off x="436855" y="457200"/>
          <a:ext cx="8229600" cy="5668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p:cNvSpPr txBox="1">
            <a:spLocks/>
          </p:cNvSpPr>
          <p:nvPr/>
        </p:nvSpPr>
        <p:spPr>
          <a:xfrm>
            <a:off x="609600" y="4800600"/>
            <a:ext cx="8001000" cy="1676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just">
              <a:spcAft>
                <a:spcPts val="0"/>
              </a:spcAft>
              <a:buNone/>
            </a:pPr>
            <a:r>
              <a:rPr lang="bg-BG" sz="1800" dirty="0"/>
              <a:t>Случаите на нередности по ал. 2, т. 3 </a:t>
            </a:r>
            <a:r>
              <a:rPr lang="bg-BG" sz="1800" dirty="0" smtClean="0"/>
              <a:t>на чл. </a:t>
            </a:r>
            <a:r>
              <a:rPr lang="bg-BG" sz="1800" smtClean="0"/>
              <a:t>17 се </a:t>
            </a:r>
            <a:r>
              <a:rPr lang="bg-BG" sz="1800" dirty="0"/>
              <a:t>докладват незабавно на дирекция АФКОС, когато има основание да се счита, че:</a:t>
            </a:r>
          </a:p>
          <a:p>
            <a:pPr indent="0" algn="just">
              <a:spcAft>
                <a:spcPts val="0"/>
              </a:spcAft>
              <a:buNone/>
            </a:pPr>
            <a:r>
              <a:rPr lang="bg-BG" sz="1800" dirty="0"/>
              <a:t>1. те биха имали бързо отражение извън територията на страната;</a:t>
            </a:r>
          </a:p>
          <a:p>
            <a:pPr indent="0" algn="just">
              <a:spcAft>
                <a:spcPts val="0"/>
              </a:spcAft>
              <a:buNone/>
            </a:pPr>
            <a:r>
              <a:rPr lang="bg-BG" sz="1800" dirty="0"/>
              <a:t>2. те представляват нова неправомерна практика.</a:t>
            </a:r>
          </a:p>
        </p:txBody>
      </p:sp>
    </p:spTree>
    <p:extLst>
      <p:ext uri="{BB962C8B-B14F-4D97-AF65-F5344CB8AC3E}">
        <p14:creationId xmlns:p14="http://schemas.microsoft.com/office/powerpoint/2010/main" val="3517827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bg-BG" sz="2000" dirty="0" smtClean="0"/>
              <a:t>Корективни действия и проследяване на регистрираната нередност </a:t>
            </a:r>
            <a:br>
              <a:rPr lang="bg-BG" sz="2000" dirty="0" smtClean="0"/>
            </a:br>
            <a:r>
              <a:rPr lang="bg-BG" sz="2000" dirty="0" smtClean="0"/>
              <a:t>Чл. 28 от НОПАНФИПСЕС</a:t>
            </a:r>
            <a:endParaRPr lang="bg-BG" sz="2000" dirty="0"/>
          </a:p>
        </p:txBody>
      </p:sp>
      <p:sp>
        <p:nvSpPr>
          <p:cNvPr id="3" name="Content Placeholder 2"/>
          <p:cNvSpPr>
            <a:spLocks noGrp="1"/>
          </p:cNvSpPr>
          <p:nvPr>
            <p:ph idx="1"/>
          </p:nvPr>
        </p:nvSpPr>
        <p:spPr>
          <a:xfrm>
            <a:off x="76200" y="1066800"/>
            <a:ext cx="8610600" cy="5059363"/>
          </a:xfrm>
        </p:spPr>
        <p:txBody>
          <a:bodyPr>
            <a:noAutofit/>
          </a:bodyPr>
          <a:lstStyle/>
          <a:p>
            <a:pPr indent="0" algn="just">
              <a:spcAft>
                <a:spcPts val="0"/>
              </a:spcAft>
              <a:buNone/>
            </a:pPr>
            <a:r>
              <a:rPr lang="bg-BG" sz="1800" dirty="0">
                <a:latin typeface="Arial"/>
                <a:ea typeface="Times New Roman"/>
              </a:rPr>
              <a:t>При установяване и регистриране на нередност органите, отговорни за прилагането на чл. 1, т. 2, са длъжни:</a:t>
            </a:r>
            <a:endParaRPr lang="bg-BG" sz="1800" dirty="0">
              <a:latin typeface="Times New Roman"/>
              <a:ea typeface="Times New Roman"/>
            </a:endParaRPr>
          </a:p>
          <a:p>
            <a:pPr indent="0" algn="just">
              <a:spcAft>
                <a:spcPts val="0"/>
              </a:spcAft>
              <a:buNone/>
            </a:pPr>
            <a:r>
              <a:rPr lang="bg-BG" sz="1800" dirty="0">
                <a:latin typeface="Arial"/>
                <a:ea typeface="Times New Roman"/>
              </a:rPr>
              <a:t>1. да </a:t>
            </a:r>
            <a:r>
              <a:rPr lang="bg-BG" sz="1800" b="1" dirty="0">
                <a:latin typeface="Arial"/>
                <a:ea typeface="Times New Roman"/>
              </a:rPr>
              <a:t>уведомят</a:t>
            </a:r>
            <a:r>
              <a:rPr lang="bg-BG" sz="1800" dirty="0">
                <a:latin typeface="Arial"/>
                <a:ea typeface="Times New Roman"/>
              </a:rPr>
              <a:t> компетентните органи в случаите на подозрение за извършено престъпление;</a:t>
            </a:r>
            <a:endParaRPr lang="bg-BG" sz="1800" dirty="0">
              <a:latin typeface="Times New Roman"/>
              <a:ea typeface="Times New Roman"/>
            </a:endParaRPr>
          </a:p>
          <a:p>
            <a:pPr indent="0" algn="just">
              <a:spcAft>
                <a:spcPts val="0"/>
              </a:spcAft>
              <a:buNone/>
            </a:pPr>
            <a:r>
              <a:rPr lang="bg-BG" sz="1800" dirty="0">
                <a:latin typeface="Arial"/>
                <a:ea typeface="Times New Roman"/>
              </a:rPr>
              <a:t>2. </a:t>
            </a:r>
            <a:r>
              <a:rPr lang="bg-BG" sz="1800" dirty="0" smtClean="0">
                <a:latin typeface="Arial"/>
                <a:ea typeface="Times New Roman"/>
              </a:rPr>
              <a:t>след </a:t>
            </a:r>
            <a:r>
              <a:rPr lang="bg-BG" sz="1800" dirty="0">
                <a:latin typeface="Arial"/>
                <a:ea typeface="Times New Roman"/>
              </a:rPr>
              <a:t>установяване на недължимо платените и надплатените суми, както и на неправомерно получените или неправомерно усвоените средства да предприемат корективни действия в сроковете, предвидени във вътрешните правила по чл. 13, ал. 2, т. 1 по доброволно и/или принудително </a:t>
            </a:r>
            <a:r>
              <a:rPr lang="bg-BG" sz="1800" b="1" dirty="0">
                <a:latin typeface="Arial"/>
                <a:ea typeface="Times New Roman"/>
              </a:rPr>
              <a:t>възстановяване</a:t>
            </a:r>
            <a:r>
              <a:rPr lang="bg-BG" sz="1800" dirty="0">
                <a:latin typeface="Arial"/>
                <a:ea typeface="Times New Roman"/>
              </a:rPr>
              <a:t> на средствата, дължими към Европейския съюз и националния бюджет;</a:t>
            </a:r>
            <a:endParaRPr lang="bg-BG" sz="1800" dirty="0">
              <a:latin typeface="Times New Roman"/>
              <a:ea typeface="Times New Roman"/>
            </a:endParaRPr>
          </a:p>
          <a:p>
            <a:pPr indent="0" algn="just">
              <a:spcAft>
                <a:spcPts val="0"/>
              </a:spcAft>
              <a:buNone/>
            </a:pPr>
            <a:r>
              <a:rPr lang="bg-BG" sz="1800" dirty="0">
                <a:latin typeface="Arial"/>
                <a:ea typeface="Times New Roman"/>
              </a:rPr>
              <a:t>3. </a:t>
            </a:r>
            <a:r>
              <a:rPr lang="bg-BG" sz="1800" dirty="0" smtClean="0">
                <a:latin typeface="Arial"/>
                <a:ea typeface="Times New Roman"/>
              </a:rPr>
              <a:t>да </a:t>
            </a:r>
            <a:r>
              <a:rPr lang="bg-BG" sz="1800" dirty="0">
                <a:latin typeface="Arial"/>
                <a:ea typeface="Times New Roman"/>
              </a:rPr>
              <a:t>осигурят </a:t>
            </a:r>
            <a:r>
              <a:rPr lang="bg-BG" sz="1800" b="1" dirty="0">
                <a:latin typeface="Arial"/>
                <a:ea typeface="Times New Roman"/>
              </a:rPr>
              <a:t>проследяване</a:t>
            </a:r>
            <a:r>
              <a:rPr lang="bg-BG" sz="1800" dirty="0">
                <a:latin typeface="Arial"/>
                <a:ea typeface="Times New Roman"/>
              </a:rPr>
              <a:t> изпълнението на корективните действия - при наличието на такива, в т.ч. на възстановяването на дължимите суми и за хода на съдебни и/или други процедури; </a:t>
            </a:r>
            <a:endParaRPr lang="bg-BG" sz="1800" dirty="0">
              <a:latin typeface="Times New Roman"/>
              <a:ea typeface="Times New Roman"/>
            </a:endParaRPr>
          </a:p>
          <a:p>
            <a:pPr marL="0" indent="0" algn="just">
              <a:buNone/>
            </a:pPr>
            <a:r>
              <a:rPr lang="bg-BG" sz="1800" dirty="0" smtClean="0">
                <a:latin typeface="Arial"/>
                <a:ea typeface="Times New Roman"/>
              </a:rPr>
              <a:t>      4</a:t>
            </a:r>
            <a:r>
              <a:rPr lang="bg-BG" sz="1800" dirty="0">
                <a:latin typeface="Arial"/>
                <a:ea typeface="Times New Roman"/>
              </a:rPr>
              <a:t>. да </a:t>
            </a:r>
            <a:r>
              <a:rPr lang="bg-BG" sz="1800" b="1" dirty="0">
                <a:latin typeface="Arial"/>
                <a:ea typeface="Times New Roman"/>
              </a:rPr>
              <a:t>уведомят</a:t>
            </a:r>
            <a:r>
              <a:rPr lang="bg-BG" sz="1800" dirty="0">
                <a:latin typeface="Arial"/>
                <a:ea typeface="Times New Roman"/>
              </a:rPr>
              <a:t> за нарушения на бюджетната дисциплина </a:t>
            </a:r>
            <a:r>
              <a:rPr lang="bg-BG" sz="1800" dirty="0" smtClean="0">
                <a:latin typeface="Arial"/>
                <a:ea typeface="Times New Roman"/>
              </a:rPr>
              <a:t>финансовите</a:t>
            </a:r>
          </a:p>
          <a:p>
            <a:pPr marL="0" indent="0" algn="just">
              <a:buNone/>
            </a:pPr>
            <a:r>
              <a:rPr lang="bg-BG" sz="1800" dirty="0">
                <a:latin typeface="Arial"/>
                <a:ea typeface="Times New Roman"/>
              </a:rPr>
              <a:t> </a:t>
            </a:r>
            <a:r>
              <a:rPr lang="bg-BG" sz="1800" dirty="0" smtClean="0">
                <a:latin typeface="Arial"/>
                <a:ea typeface="Times New Roman"/>
              </a:rPr>
              <a:t>     контролни </a:t>
            </a:r>
            <a:r>
              <a:rPr lang="bg-BG" sz="1800" dirty="0">
                <a:latin typeface="Arial"/>
                <a:ea typeface="Times New Roman"/>
              </a:rPr>
              <a:t>органи, когато е приложимо.</a:t>
            </a:r>
            <a:endParaRPr lang="bg-BG" sz="1800" dirty="0"/>
          </a:p>
        </p:txBody>
      </p:sp>
    </p:spTree>
    <p:extLst>
      <p:ext uri="{BB962C8B-B14F-4D97-AF65-F5344CB8AC3E}">
        <p14:creationId xmlns:p14="http://schemas.microsoft.com/office/powerpoint/2010/main" val="1393700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bg-BG" sz="2800" dirty="0" smtClean="0"/>
              <a:t>Приключване на нередност</a:t>
            </a:r>
            <a:br>
              <a:rPr lang="bg-BG" sz="2800" dirty="0" smtClean="0"/>
            </a:br>
            <a:r>
              <a:rPr lang="bg-BG" sz="2800" dirty="0" smtClean="0"/>
              <a:t>Чл. 30 от НОПАНФИПСЕС</a:t>
            </a:r>
            <a:endParaRPr lang="bg-BG" sz="2800"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pPr indent="0" algn="just">
              <a:spcAft>
                <a:spcPts val="0"/>
              </a:spcAft>
              <a:buNone/>
            </a:pPr>
            <a:r>
              <a:rPr lang="bg-BG" sz="1800" dirty="0" smtClean="0">
                <a:latin typeface="Arial"/>
                <a:ea typeface="Times New Roman"/>
              </a:rPr>
              <a:t>Решение </a:t>
            </a:r>
            <a:r>
              <a:rPr lang="bg-BG" sz="1800" dirty="0">
                <a:latin typeface="Arial"/>
                <a:ea typeface="Times New Roman"/>
              </a:rPr>
              <a:t>за приключване на нередността се обективира в писмен акт на органите, отговорни за прилагането на чл. 1, т. 2, в случаите на:</a:t>
            </a:r>
            <a:endParaRPr lang="bg-BG" sz="1200" dirty="0">
              <a:latin typeface="Times New Roman"/>
              <a:ea typeface="Times New Roman"/>
            </a:endParaRPr>
          </a:p>
          <a:p>
            <a:pPr indent="0" algn="just">
              <a:spcAft>
                <a:spcPts val="0"/>
              </a:spcAft>
              <a:buNone/>
            </a:pPr>
            <a:r>
              <a:rPr lang="bg-BG" sz="1800" dirty="0">
                <a:latin typeface="Arial"/>
                <a:ea typeface="Times New Roman"/>
              </a:rPr>
              <a:t>1. </a:t>
            </a:r>
            <a:r>
              <a:rPr lang="bg-BG" sz="1800" dirty="0" smtClean="0">
                <a:latin typeface="Arial"/>
                <a:ea typeface="Times New Roman"/>
              </a:rPr>
              <a:t>възстановяване </a:t>
            </a:r>
            <a:r>
              <a:rPr lang="bg-BG" sz="1800" dirty="0">
                <a:latin typeface="Arial"/>
                <a:ea typeface="Times New Roman"/>
              </a:rPr>
              <a:t>на недължимо платените и надплатените суми, както и неправомерно получените или неправомерно усвоените средства, включително лихвите върху тях; </a:t>
            </a:r>
            <a:endParaRPr lang="bg-BG" sz="1200" dirty="0">
              <a:latin typeface="Times New Roman"/>
              <a:ea typeface="Times New Roman"/>
            </a:endParaRPr>
          </a:p>
          <a:p>
            <a:pPr indent="0" algn="just">
              <a:spcAft>
                <a:spcPts val="0"/>
              </a:spcAft>
              <a:buNone/>
            </a:pPr>
            <a:r>
              <a:rPr lang="bg-BG" sz="1800" dirty="0">
                <a:latin typeface="Arial"/>
                <a:ea typeface="Times New Roman"/>
              </a:rPr>
              <a:t>2. приключване на започнатата процедура по административноправен ред с влязъл в сила административен/съдебен акт;</a:t>
            </a:r>
            <a:endParaRPr lang="bg-BG" sz="1200" dirty="0">
              <a:latin typeface="Times New Roman"/>
              <a:ea typeface="Times New Roman"/>
            </a:endParaRPr>
          </a:p>
          <a:p>
            <a:pPr indent="0" algn="just">
              <a:spcAft>
                <a:spcPts val="0"/>
              </a:spcAft>
              <a:buNone/>
            </a:pPr>
            <a:r>
              <a:rPr lang="bg-BG" sz="1800" dirty="0">
                <a:latin typeface="Arial"/>
                <a:ea typeface="Times New Roman"/>
              </a:rPr>
              <a:t>3. приключила административна процедура на контролен орган, без в това число да се включват органите, администриращи европейски средства - когато проверката на административния орган или на органа, оторизиран да направи ревизия на заключението, е приключила, без да са установени нарушения;</a:t>
            </a:r>
            <a:endParaRPr lang="bg-BG" sz="1200" dirty="0">
              <a:latin typeface="Times New Roman"/>
              <a:ea typeface="Times New Roman"/>
            </a:endParaRPr>
          </a:p>
          <a:p>
            <a:pPr indent="0" algn="just">
              <a:spcAft>
                <a:spcPts val="0"/>
              </a:spcAft>
              <a:buNone/>
            </a:pPr>
            <a:r>
              <a:rPr lang="bg-BG" sz="1800" dirty="0">
                <a:latin typeface="Arial"/>
                <a:ea typeface="Times New Roman"/>
              </a:rPr>
              <a:t>4. при изпълнение на задължения на бенефициента, неизпълнението на които е било основание за регистриране на нередността;</a:t>
            </a:r>
            <a:endParaRPr lang="bg-BG" sz="1200" dirty="0">
              <a:latin typeface="Times New Roman"/>
              <a:ea typeface="Times New Roman"/>
            </a:endParaRPr>
          </a:p>
          <a:p>
            <a:pPr indent="0" algn="just">
              <a:spcAft>
                <a:spcPts val="0"/>
              </a:spcAft>
              <a:buNone/>
            </a:pPr>
            <a:r>
              <a:rPr lang="bg-BG" sz="1800" dirty="0">
                <a:latin typeface="Arial"/>
                <a:ea typeface="Times New Roman"/>
              </a:rPr>
              <a:t>5. заличаване на длъжника от търговския регистър;</a:t>
            </a:r>
            <a:endParaRPr lang="bg-BG" sz="1200" dirty="0">
              <a:latin typeface="Times New Roman"/>
              <a:ea typeface="Times New Roman"/>
            </a:endParaRPr>
          </a:p>
          <a:p>
            <a:pPr indent="0" algn="just">
              <a:spcAft>
                <a:spcPts val="0"/>
              </a:spcAft>
              <a:buNone/>
            </a:pPr>
            <a:r>
              <a:rPr lang="bg-BG" sz="1800" dirty="0">
                <a:latin typeface="Arial"/>
                <a:ea typeface="Times New Roman"/>
              </a:rPr>
              <a:t>6. когато нередността е открита преди извършване на плащания по проекта от управляващия орган/междинното звено и бенефициентът поеме финансовите последици от нередността или поиска да бъде прекратен договорът за безвъзмездна финансова помощ;</a:t>
            </a:r>
            <a:endParaRPr lang="bg-BG" sz="1200" dirty="0">
              <a:latin typeface="Times New Roman"/>
              <a:ea typeface="Times New Roman"/>
            </a:endParaRPr>
          </a:p>
          <a:p>
            <a:pPr indent="0" algn="just">
              <a:spcAft>
                <a:spcPts val="0"/>
              </a:spcAft>
              <a:buNone/>
            </a:pPr>
            <a:r>
              <a:rPr lang="bg-BG" sz="1800" dirty="0">
                <a:latin typeface="Arial"/>
                <a:ea typeface="Times New Roman"/>
              </a:rPr>
              <a:t>7. </a:t>
            </a:r>
            <a:r>
              <a:rPr lang="bg-BG" sz="1800" dirty="0" smtClean="0">
                <a:latin typeface="Arial"/>
                <a:ea typeface="Times New Roman"/>
              </a:rPr>
              <a:t>установяване </a:t>
            </a:r>
            <a:r>
              <a:rPr lang="bg-BG" sz="1800" dirty="0">
                <a:latin typeface="Arial"/>
                <a:ea typeface="Times New Roman"/>
              </a:rPr>
              <a:t>на факти, опровергаващи основанията за установяване на нередността - случаят се приключва чрез прекратяване.</a:t>
            </a:r>
            <a:endParaRPr lang="bg-BG" sz="1200" dirty="0">
              <a:latin typeface="Times New Roman"/>
              <a:ea typeface="Times New Roman"/>
            </a:endParaRPr>
          </a:p>
          <a:p>
            <a:endParaRPr lang="bg-BG" sz="1800" dirty="0"/>
          </a:p>
        </p:txBody>
      </p:sp>
    </p:spTree>
    <p:extLst>
      <p:ext uri="{BB962C8B-B14F-4D97-AF65-F5344CB8AC3E}">
        <p14:creationId xmlns:p14="http://schemas.microsoft.com/office/powerpoint/2010/main" val="293528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01000" cy="4983163"/>
          </a:xfrm>
        </p:spPr>
        <p:txBody>
          <a:bodyPr>
            <a:normAutofit fontScale="62500" lnSpcReduction="20000"/>
          </a:bodyPr>
          <a:lstStyle/>
          <a:p>
            <a:pPr indent="0" algn="just">
              <a:spcAft>
                <a:spcPts val="0"/>
              </a:spcAft>
              <a:buNone/>
            </a:pPr>
            <a:r>
              <a:rPr lang="bg-BG" dirty="0">
                <a:latin typeface="Arial"/>
                <a:ea typeface="Times New Roman"/>
              </a:rPr>
              <a:t>При осъществяване на дейността си Дирекция АФКОС: </a:t>
            </a:r>
            <a:endParaRPr lang="bg-BG" sz="2000" dirty="0">
              <a:latin typeface="Times New Roman"/>
              <a:ea typeface="Times New Roman"/>
            </a:endParaRPr>
          </a:p>
          <a:p>
            <a:pPr indent="0" algn="just">
              <a:spcAft>
                <a:spcPts val="0"/>
              </a:spcAft>
              <a:buNone/>
            </a:pPr>
            <a:r>
              <a:rPr lang="bg-BG" dirty="0">
                <a:latin typeface="Arial"/>
                <a:ea typeface="Times New Roman"/>
              </a:rPr>
              <a:t>1. извършва административни проверки и контрол относно прилагането на процедурата за администриране на получените сигнали и установени нередности в административните структури, отговарящи за управлението и/или контрола на средствата от ЕС, включително изпълнението на задълженията на съответните отговорни </a:t>
            </a:r>
            <a:r>
              <a:rPr lang="bg-BG" dirty="0" smtClean="0">
                <a:latin typeface="Arial"/>
                <a:ea typeface="Times New Roman"/>
              </a:rPr>
              <a:t>лица</a:t>
            </a:r>
            <a:endParaRPr lang="bg-BG" sz="2000" dirty="0">
              <a:latin typeface="Times New Roman"/>
              <a:ea typeface="Times New Roman"/>
            </a:endParaRPr>
          </a:p>
          <a:p>
            <a:pPr indent="0" algn="just">
              <a:spcAft>
                <a:spcPts val="0"/>
              </a:spcAft>
              <a:buNone/>
            </a:pPr>
            <a:r>
              <a:rPr lang="bg-BG" dirty="0">
                <a:latin typeface="Arial"/>
                <a:ea typeface="Times New Roman"/>
              </a:rPr>
              <a:t>2. извършва проверки относно спазването на други допълнителни изисквания съгласно разпоредбите на Постановление № 18 на Министерския съвет от 2003 г</a:t>
            </a:r>
            <a:r>
              <a:rPr lang="bg-BG" dirty="0" smtClean="0">
                <a:latin typeface="Arial"/>
                <a:ea typeface="Times New Roman"/>
              </a:rPr>
              <a:t>.</a:t>
            </a:r>
            <a:endParaRPr lang="bg-BG" sz="2000" dirty="0">
              <a:latin typeface="Times New Roman"/>
              <a:ea typeface="Times New Roman"/>
            </a:endParaRPr>
          </a:p>
          <a:p>
            <a:pPr indent="0" algn="just">
              <a:spcAft>
                <a:spcPts val="0"/>
              </a:spcAft>
              <a:buNone/>
            </a:pPr>
            <a:r>
              <a:rPr lang="bg-BG" dirty="0">
                <a:latin typeface="Arial"/>
                <a:ea typeface="Times New Roman"/>
              </a:rPr>
              <a:t>3. </a:t>
            </a:r>
            <a:r>
              <a:rPr lang="bg-BG" dirty="0" smtClean="0">
                <a:latin typeface="Arial"/>
                <a:ea typeface="Times New Roman"/>
              </a:rPr>
              <a:t>  инициира </a:t>
            </a:r>
            <a:r>
              <a:rPr lang="bg-BG" dirty="0">
                <a:latin typeface="Arial"/>
                <a:ea typeface="Times New Roman"/>
              </a:rPr>
              <a:t>проверки съгласно компетентността на органите, администриращи европейски фондове, инструменти и програми, като при необходимост служители на дирекцията присъстват при извършване на проверките;</a:t>
            </a:r>
            <a:endParaRPr lang="bg-BG" sz="2000" dirty="0">
              <a:latin typeface="Times New Roman"/>
              <a:ea typeface="Times New Roman"/>
            </a:endParaRPr>
          </a:p>
          <a:p>
            <a:pPr indent="0" algn="just">
              <a:spcAft>
                <a:spcPts val="0"/>
              </a:spcAft>
              <a:buNone/>
            </a:pPr>
            <a:r>
              <a:rPr lang="bg-BG" dirty="0">
                <a:latin typeface="Arial"/>
                <a:ea typeface="Times New Roman"/>
              </a:rPr>
              <a:t>4. </a:t>
            </a:r>
            <a:r>
              <a:rPr lang="bg-BG" dirty="0" smtClean="0">
                <a:latin typeface="Arial"/>
                <a:ea typeface="Times New Roman"/>
              </a:rPr>
              <a:t>анализира </a:t>
            </a:r>
            <a:r>
              <a:rPr lang="bg-BG" dirty="0">
                <a:latin typeface="Arial"/>
                <a:ea typeface="Times New Roman"/>
              </a:rPr>
              <a:t>резултатите от административните проверки по т. 1 - 3.</a:t>
            </a:r>
            <a:endParaRPr lang="bg-BG" sz="2000" dirty="0">
              <a:latin typeface="Times New Roman"/>
              <a:ea typeface="Times New Roman"/>
            </a:endParaRPr>
          </a:p>
          <a:p>
            <a:endParaRPr lang="bg-BG" dirty="0"/>
          </a:p>
        </p:txBody>
      </p:sp>
      <p:sp>
        <p:nvSpPr>
          <p:cNvPr id="4" name="Title 1"/>
          <p:cNvSpPr>
            <a:spLocks noGrp="1"/>
          </p:cNvSpPr>
          <p:nvPr>
            <p:ph type="title"/>
          </p:nvPr>
        </p:nvSpPr>
        <p:spPr>
          <a:xfrm>
            <a:off x="457200" y="274638"/>
            <a:ext cx="8229600" cy="639762"/>
          </a:xfrm>
        </p:spPr>
        <p:txBody>
          <a:bodyPr>
            <a:normAutofit fontScale="90000"/>
          </a:bodyPr>
          <a:lstStyle/>
          <a:p>
            <a:r>
              <a:rPr lang="bg-BG" sz="2800" dirty="0"/>
              <a:t>К</a:t>
            </a:r>
            <a:r>
              <a:rPr lang="bg-BG" sz="2800" dirty="0" smtClean="0"/>
              <a:t>онтрол</a:t>
            </a:r>
            <a:br>
              <a:rPr lang="bg-BG" sz="2800" dirty="0" smtClean="0"/>
            </a:br>
            <a:r>
              <a:rPr lang="bg-BG" sz="2800" dirty="0" smtClean="0"/>
              <a:t>Чл. 31 от НОПАНФИПСЕС</a:t>
            </a:r>
            <a:endParaRPr lang="bg-BG" sz="2800" dirty="0"/>
          </a:p>
        </p:txBody>
      </p:sp>
    </p:spTree>
    <p:extLst>
      <p:ext uri="{BB962C8B-B14F-4D97-AF65-F5344CB8AC3E}">
        <p14:creationId xmlns:p14="http://schemas.microsoft.com/office/powerpoint/2010/main" val="1278040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bg-BG" sz="2500" dirty="0" smtClean="0"/>
              <a:t>Цел </a:t>
            </a:r>
            <a:r>
              <a:rPr lang="bg-BG" sz="2500" dirty="0"/>
              <a:t>на </a:t>
            </a:r>
            <a:r>
              <a:rPr lang="bg-BG" sz="2500" dirty="0" smtClean="0"/>
              <a:t>административно-контролните проверки</a:t>
            </a:r>
            <a:endParaRPr lang="bg-BG" sz="2500" dirty="0"/>
          </a:p>
        </p:txBody>
      </p:sp>
      <p:sp>
        <p:nvSpPr>
          <p:cNvPr id="3" name="Content Placeholder 2"/>
          <p:cNvSpPr>
            <a:spLocks noGrp="1"/>
          </p:cNvSpPr>
          <p:nvPr>
            <p:ph idx="1"/>
          </p:nvPr>
        </p:nvSpPr>
        <p:spPr>
          <a:xfrm>
            <a:off x="457200" y="1066800"/>
            <a:ext cx="8229600" cy="5059363"/>
          </a:xfrm>
        </p:spPr>
        <p:txBody>
          <a:bodyPr>
            <a:normAutofit lnSpcReduction="10000"/>
          </a:bodyPr>
          <a:lstStyle/>
          <a:p>
            <a:endParaRPr lang="ru-RU" sz="2000" dirty="0"/>
          </a:p>
          <a:p>
            <a:pPr algn="just">
              <a:buFont typeface="Wingdings" panose="05000000000000000000" pitchFamily="2" charset="2"/>
              <a:buChar char="§"/>
            </a:pPr>
            <a:r>
              <a:rPr lang="bg-BG" sz="2000" dirty="0" smtClean="0"/>
              <a:t>Осъществяване на контрол относно прилагането на процедурите за администриране на нередности при усвояване на средства от фондове, инструменти и програми, съфинансирани от Европейския съюз (ЕС).</a:t>
            </a:r>
          </a:p>
          <a:p>
            <a:pPr algn="just">
              <a:buFont typeface="Wingdings" panose="05000000000000000000" pitchFamily="2" charset="2"/>
              <a:buChar char="§"/>
            </a:pPr>
            <a:r>
              <a:rPr lang="bg-BG" sz="2000" dirty="0" smtClean="0"/>
              <a:t>Осъществяване контрол на национално ниво на цялостната дейност по администриране на нередности;</a:t>
            </a:r>
          </a:p>
          <a:p>
            <a:pPr algn="just">
              <a:buFont typeface="Wingdings" panose="05000000000000000000" pitchFamily="2" charset="2"/>
              <a:buChar char="§"/>
            </a:pPr>
            <a:r>
              <a:rPr lang="bg-BG" sz="2000" dirty="0" smtClean="0"/>
              <a:t>Подпомагане на вътрешно-контролните системи на Управляващите органи и съответните длъжностни лица за правилното администриране на нередностите, отстраняване на евентуални пропуски и недопускане на нарушения;</a:t>
            </a:r>
          </a:p>
          <a:p>
            <a:pPr algn="just">
              <a:buFont typeface="Wingdings" panose="05000000000000000000" pitchFamily="2" charset="2"/>
              <a:buChar char="§"/>
            </a:pPr>
            <a:r>
              <a:rPr lang="bg-BG" sz="2000" dirty="0" smtClean="0"/>
              <a:t>Установяване на достоверността на данните, отразени в тримесечните уведомления за нередности, попълвани в електронната система за докладване на нередности (IMS); повишаване качеството на подаваната към ОЛАФ информация и спазването на сроковете за докладване.</a:t>
            </a:r>
          </a:p>
          <a:p>
            <a:endParaRPr lang="bg-BG" sz="2000" dirty="0"/>
          </a:p>
        </p:txBody>
      </p:sp>
    </p:spTree>
    <p:extLst>
      <p:ext uri="{BB962C8B-B14F-4D97-AF65-F5344CB8AC3E}">
        <p14:creationId xmlns:p14="http://schemas.microsoft.com/office/powerpoint/2010/main" val="214672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838200"/>
          </a:xfrm>
        </p:spPr>
        <p:txBody>
          <a:bodyPr>
            <a:noAutofit/>
          </a:bodyPr>
          <a:lstStyle/>
          <a:p>
            <a:r>
              <a:rPr lang="bg-BG" sz="2400" b="1" dirty="0" smtClean="0">
                <a:effectLst>
                  <a:outerShdw blurRad="38100" dist="38100" dir="2700000" algn="tl">
                    <a:srgbClr val="000000">
                      <a:alpha val="43137"/>
                    </a:srgbClr>
                  </a:outerShdw>
                </a:effectLst>
              </a:rPr>
              <a:t>Правни основи</a:t>
            </a:r>
            <a:r>
              <a:rPr lang="en-US" sz="2400" b="1" dirty="0" smtClean="0">
                <a:effectLst>
                  <a:outerShdw blurRad="38100" dist="38100" dir="2700000" algn="tl">
                    <a:srgbClr val="000000">
                      <a:alpha val="43137"/>
                    </a:srgbClr>
                  </a:outerShdw>
                </a:effectLst>
              </a:rPr>
              <a:t> </a:t>
            </a:r>
            <a:br>
              <a:rPr lang="en-US" sz="2400" b="1" dirty="0" smtClean="0">
                <a:effectLst>
                  <a:outerShdw blurRad="38100" dist="38100" dir="2700000" algn="tl">
                    <a:srgbClr val="000000">
                      <a:alpha val="43137"/>
                    </a:srgbClr>
                  </a:outerShdw>
                </a:effectLst>
              </a:rPr>
            </a:br>
            <a:r>
              <a:rPr lang="bg-BG" sz="2400" b="1" dirty="0" smtClean="0">
                <a:effectLst>
                  <a:outerShdw blurRad="38100" dist="38100" dir="2700000" algn="tl">
                    <a:srgbClr val="000000">
                      <a:alpha val="43137"/>
                    </a:srgbClr>
                  </a:outerShdw>
                </a:effectLst>
              </a:rPr>
              <a:t>Администриране </a:t>
            </a:r>
            <a:r>
              <a:rPr lang="bg-BG" sz="2400" b="1" dirty="0">
                <a:effectLst>
                  <a:outerShdw blurRad="38100" dist="38100" dir="2700000" algn="tl">
                    <a:srgbClr val="000000">
                      <a:alpha val="43137"/>
                    </a:srgbClr>
                  </a:outerShdw>
                </a:effectLst>
              </a:rPr>
              <a:t>на нередности на национално </a:t>
            </a:r>
            <a:r>
              <a:rPr lang="bg-BG" sz="2400" b="1" dirty="0" smtClean="0">
                <a:effectLst>
                  <a:outerShdw blurRad="38100" dist="38100" dir="2700000" algn="tl">
                    <a:srgbClr val="000000">
                      <a:alpha val="43137"/>
                    </a:srgbClr>
                  </a:outerShdw>
                </a:effectLst>
              </a:rPr>
              <a:t>ниво</a:t>
            </a:r>
            <a:endParaRPr lang="bg-BG" sz="2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371600"/>
            <a:ext cx="8153400" cy="4038600"/>
          </a:xfrm>
        </p:spPr>
        <p:txBody>
          <a:bodyPr>
            <a:normAutofit/>
          </a:bodyPr>
          <a:lstStyle/>
          <a:p>
            <a:pPr marL="0" indent="0" algn="just">
              <a:buNone/>
            </a:pPr>
            <a:r>
              <a:rPr lang="bg-BG" sz="2000" dirty="0" smtClean="0"/>
              <a:t>В изпълнение на изискванията на Европейското законодателство и за въвеждане на единен подход при администрирането на нередности по </a:t>
            </a:r>
            <a:r>
              <a:rPr lang="bg-BG" sz="2000" dirty="0"/>
              <a:t>фондове, инструменти и програми, съфинансирани от Европейския съюз </a:t>
            </a:r>
            <a:r>
              <a:rPr lang="bg-BG" sz="2000" dirty="0" smtClean="0"/>
              <a:t> с Постановление на МС е приета</a:t>
            </a:r>
            <a:endParaRPr lang="bg-BG" sz="2000" dirty="0"/>
          </a:p>
          <a:p>
            <a:pPr marL="0" indent="0" algn="just">
              <a:buNone/>
            </a:pPr>
            <a:r>
              <a:rPr lang="bg-BG" sz="2000" b="1" dirty="0">
                <a:effectLst>
                  <a:outerShdw blurRad="38100" dist="38100" dir="2700000" algn="tl">
                    <a:srgbClr val="000000">
                      <a:alpha val="43137"/>
                    </a:srgbClr>
                  </a:outerShdw>
                </a:effectLst>
              </a:rPr>
              <a:t>Наредба за определяне на процедурите за администриране на нередности по фондове, инструменти и програми, съфинансирани от Европейския съюз (НОПАНФИПСЕС)</a:t>
            </a:r>
          </a:p>
          <a:p>
            <a:pPr marL="0" indent="0">
              <a:buNone/>
            </a:pPr>
            <a:endParaRPr lang="bg-BG" sz="2000" b="1" dirty="0" smtClean="0"/>
          </a:p>
          <a:p>
            <a:pPr marL="0" indent="0">
              <a:buNone/>
            </a:pPr>
            <a:endParaRPr lang="bg-BG" sz="2000" b="1" dirty="0" smtClean="0"/>
          </a:p>
        </p:txBody>
      </p:sp>
    </p:spTree>
    <p:extLst>
      <p:ext uri="{BB962C8B-B14F-4D97-AF65-F5344CB8AC3E}">
        <p14:creationId xmlns:p14="http://schemas.microsoft.com/office/powerpoint/2010/main" val="40216652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bg-BG" b="1" dirty="0" smtClean="0">
              <a:effectLst>
                <a:outerShdw blurRad="38100" dist="38100" dir="2700000" algn="tl">
                  <a:srgbClr val="000000">
                    <a:alpha val="43137"/>
                  </a:srgbClr>
                </a:outerShdw>
              </a:effectLst>
            </a:endParaRPr>
          </a:p>
          <a:p>
            <a:pPr marL="0" indent="0" algn="ctr">
              <a:buNone/>
            </a:pPr>
            <a:endParaRPr lang="bg-BG" b="1" dirty="0">
              <a:effectLst>
                <a:outerShdw blurRad="38100" dist="38100" dir="2700000" algn="tl">
                  <a:srgbClr val="000000">
                    <a:alpha val="43137"/>
                  </a:srgbClr>
                </a:outerShdw>
              </a:effectLst>
            </a:endParaRPr>
          </a:p>
          <a:p>
            <a:pPr marL="0" indent="0" algn="ctr">
              <a:buNone/>
            </a:pPr>
            <a:r>
              <a:rPr lang="bg-BG" b="1" dirty="0" smtClean="0">
                <a:effectLst>
                  <a:outerShdw blurRad="38100" dist="38100" dir="2700000" algn="tl">
                    <a:srgbClr val="000000">
                      <a:alpha val="43137"/>
                    </a:srgbClr>
                  </a:outerShdw>
                </a:effectLst>
              </a:rPr>
              <a:t>Благодаря за вниманието!</a:t>
            </a:r>
            <a:endParaRPr lang="bg-BG"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5354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257800"/>
          </a:xfrm>
        </p:spPr>
        <p:txBody>
          <a:bodyPr>
            <a:normAutofit/>
          </a:bodyPr>
          <a:lstStyle/>
          <a:p>
            <a:pPr marL="0" indent="0" algn="just">
              <a:buNone/>
            </a:pPr>
            <a:r>
              <a:rPr lang="bg-BG" sz="2000" dirty="0" smtClean="0"/>
              <a:t>Чл. 1  </a:t>
            </a:r>
            <a:r>
              <a:rPr lang="ru-RU" sz="2000" dirty="0" smtClean="0"/>
              <a:t>С </a:t>
            </a:r>
            <a:r>
              <a:rPr lang="bg-BG" sz="2000" dirty="0" smtClean="0"/>
              <a:t>Наредбата</a:t>
            </a:r>
            <a:r>
              <a:rPr lang="ru-RU" sz="2000" dirty="0" smtClean="0"/>
              <a:t> </a:t>
            </a:r>
            <a:r>
              <a:rPr lang="ru-RU" sz="2000" dirty="0"/>
              <a:t>се уреждат процедурите за </a:t>
            </a:r>
            <a:r>
              <a:rPr lang="ru-RU" sz="2000" dirty="0" smtClean="0"/>
              <a:t>администриране </a:t>
            </a:r>
            <a:r>
              <a:rPr lang="ru-RU" sz="2000" dirty="0"/>
              <a:t>на нередности по фондове, инструменти и програми</a:t>
            </a:r>
            <a:r>
              <a:rPr lang="ru-RU" sz="2000" dirty="0" smtClean="0"/>
              <a:t>,</a:t>
            </a:r>
            <a:r>
              <a:rPr lang="en-US" sz="2000" dirty="0" smtClean="0"/>
              <a:t> </a:t>
            </a:r>
            <a:r>
              <a:rPr lang="ru-RU" sz="2000" dirty="0" smtClean="0"/>
              <a:t>съфинансирани </a:t>
            </a:r>
            <a:r>
              <a:rPr lang="ru-RU" sz="2000" dirty="0"/>
              <a:t>от </a:t>
            </a:r>
            <a:r>
              <a:rPr lang="ru-RU" sz="2000" dirty="0" smtClean="0"/>
              <a:t>Европейския </a:t>
            </a:r>
            <a:r>
              <a:rPr lang="ru-RU" sz="2000" dirty="0"/>
              <a:t>съюз (ЕС), включващи: </a:t>
            </a:r>
            <a:endParaRPr lang="ru-RU" sz="2000" dirty="0" smtClean="0"/>
          </a:p>
          <a:p>
            <a:pPr marL="0" indent="0" algn="just">
              <a:buNone/>
            </a:pPr>
            <a:endParaRPr lang="ru-RU" sz="2000" dirty="0"/>
          </a:p>
          <a:p>
            <a:pPr marL="0" indent="0" algn="just">
              <a:buNone/>
            </a:pPr>
            <a:r>
              <a:rPr lang="ru-RU" sz="2000" dirty="0" smtClean="0"/>
              <a:t>1.    </a:t>
            </a:r>
            <a:r>
              <a:rPr lang="bg-BG" sz="2000" dirty="0" smtClean="0"/>
              <a:t>администриране</a:t>
            </a:r>
            <a:r>
              <a:rPr lang="ru-RU" sz="2000" dirty="0" smtClean="0"/>
              <a:t> </a:t>
            </a:r>
            <a:r>
              <a:rPr lang="ru-RU" sz="2000" dirty="0"/>
              <a:t>на сигнали за нередности; </a:t>
            </a:r>
          </a:p>
          <a:p>
            <a:pPr marL="0" indent="0" algn="just">
              <a:buNone/>
            </a:pPr>
            <a:r>
              <a:rPr lang="en-US" sz="2000" dirty="0" smtClean="0"/>
              <a:t>2</a:t>
            </a:r>
            <a:r>
              <a:rPr lang="ru-RU" sz="2000" dirty="0" smtClean="0"/>
              <a:t>. </a:t>
            </a:r>
            <a:r>
              <a:rPr lang="bg-BG" sz="2000" dirty="0" smtClean="0"/>
              <a:t>администриране</a:t>
            </a:r>
            <a:r>
              <a:rPr lang="ru-RU" sz="2000" dirty="0" smtClean="0"/>
              <a:t> </a:t>
            </a:r>
            <a:r>
              <a:rPr lang="ru-RU" sz="2000" dirty="0"/>
              <a:t>на нередности, което </a:t>
            </a:r>
            <a:r>
              <a:rPr lang="ru-RU" sz="2000" dirty="0" smtClean="0"/>
              <a:t>включва</a:t>
            </a:r>
            <a:r>
              <a:rPr lang="en-US" sz="2000" dirty="0" smtClean="0"/>
              <a:t> </a:t>
            </a:r>
            <a:r>
              <a:rPr lang="ru-RU" sz="2000" dirty="0" smtClean="0"/>
              <a:t>установяване</a:t>
            </a:r>
            <a:r>
              <a:rPr lang="ru-RU" sz="2000" dirty="0"/>
              <a:t>, регистриране, докладване, корективни действия, последващото им </a:t>
            </a:r>
            <a:r>
              <a:rPr lang="ru-RU" sz="2000" dirty="0" smtClean="0"/>
              <a:t>проследяване </a:t>
            </a:r>
            <a:r>
              <a:rPr lang="ru-RU" sz="2000" dirty="0"/>
              <a:t>и приключване; </a:t>
            </a:r>
          </a:p>
          <a:p>
            <a:pPr marL="0" indent="0" algn="just">
              <a:buNone/>
            </a:pPr>
            <a:r>
              <a:rPr lang="ru-RU" sz="2000" dirty="0"/>
              <a:t>3. </a:t>
            </a:r>
            <a:r>
              <a:rPr lang="ru-RU" sz="2000" dirty="0" smtClean="0"/>
              <a:t>   </a:t>
            </a:r>
            <a:r>
              <a:rPr lang="bg-BG" sz="2000" dirty="0" smtClean="0"/>
              <a:t>контрола</a:t>
            </a:r>
            <a:r>
              <a:rPr lang="ru-RU" sz="2000" dirty="0" smtClean="0"/>
              <a:t> </a:t>
            </a:r>
            <a:r>
              <a:rPr lang="ru-RU" sz="2000" dirty="0"/>
              <a:t>върху прилагането на процедурите по т. 1 и 2.</a:t>
            </a:r>
            <a:endParaRPr lang="en-US" sz="2000" dirty="0"/>
          </a:p>
        </p:txBody>
      </p:sp>
      <p:sp>
        <p:nvSpPr>
          <p:cNvPr id="4" name="Title 1"/>
          <p:cNvSpPr>
            <a:spLocks noGrp="1"/>
          </p:cNvSpPr>
          <p:nvPr>
            <p:ph type="title"/>
          </p:nvPr>
        </p:nvSpPr>
        <p:spPr>
          <a:xfrm>
            <a:off x="533400" y="228600"/>
            <a:ext cx="8229600" cy="609600"/>
          </a:xfrm>
        </p:spPr>
        <p:txBody>
          <a:bodyPr>
            <a:noAutofit/>
          </a:bodyPr>
          <a:lstStyle/>
          <a:p>
            <a:r>
              <a:rPr lang="bg-BG" sz="2400" b="1" dirty="0" smtClean="0">
                <a:effectLst>
                  <a:outerShdw blurRad="38100" dist="38100" dir="2700000" algn="tl">
                    <a:srgbClr val="000000">
                      <a:alpha val="43137"/>
                    </a:srgbClr>
                  </a:outerShdw>
                </a:effectLst>
              </a:rPr>
              <a:t>НОПАНФИПСЕС</a:t>
            </a:r>
            <a:br>
              <a:rPr lang="bg-BG" sz="2400" b="1" dirty="0" smtClean="0">
                <a:effectLst>
                  <a:outerShdw blurRad="38100" dist="38100" dir="2700000" algn="tl">
                    <a:srgbClr val="000000">
                      <a:alpha val="43137"/>
                    </a:srgbClr>
                  </a:outerShdw>
                </a:effectLst>
              </a:rPr>
            </a:br>
            <a:r>
              <a:rPr lang="bg-BG" sz="2400" b="1" dirty="0" smtClean="0">
                <a:effectLst>
                  <a:outerShdw blurRad="38100" dist="38100" dir="2700000" algn="tl">
                    <a:srgbClr val="000000">
                      <a:alpha val="43137"/>
                    </a:srgbClr>
                  </a:outerShdw>
                </a:effectLst>
              </a:rPr>
              <a:t>Процедура за администриране на нередности</a:t>
            </a:r>
            <a:endParaRPr lang="bg-BG"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2070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153400" cy="1447800"/>
          </a:xfrm>
        </p:spPr>
        <p:txBody>
          <a:bodyPr>
            <a:normAutofit/>
          </a:bodyPr>
          <a:lstStyle/>
          <a:p>
            <a:r>
              <a:rPr lang="bg-BG" sz="2400" b="1" dirty="0">
                <a:effectLst>
                  <a:outerShdw blurRad="38100" dist="38100" dir="2700000" algn="tl">
                    <a:srgbClr val="000000">
                      <a:alpha val="43137"/>
                    </a:srgbClr>
                  </a:outerShdw>
                </a:effectLst>
              </a:rPr>
              <a:t>Методически указания за администриране на нередности по оперативните програми, съфинансирани от Структурните и Кохезионния </a:t>
            </a:r>
            <a:r>
              <a:rPr lang="bg-BG" sz="2400" b="1" dirty="0" smtClean="0">
                <a:effectLst>
                  <a:outerShdw blurRad="38100" dist="38100" dir="2700000" algn="tl">
                    <a:srgbClr val="000000">
                      <a:alpha val="43137"/>
                    </a:srgbClr>
                  </a:outerShdw>
                </a:effectLst>
              </a:rPr>
              <a:t>фонд</a:t>
            </a:r>
            <a:endParaRPr lang="bg-BG" sz="2400" b="1" dirty="0">
              <a:effectLst>
                <a:outerShdw blurRad="38100" dist="38100" dir="2700000" algn="tl">
                  <a:srgbClr val="000000">
                    <a:alpha val="43137"/>
                  </a:srgbClr>
                </a:outerShdw>
              </a:effectLst>
            </a:endParaRPr>
          </a:p>
        </p:txBody>
      </p:sp>
      <p:sp>
        <p:nvSpPr>
          <p:cNvPr id="9" name="Content Placeholder 8"/>
          <p:cNvSpPr>
            <a:spLocks noGrp="1"/>
          </p:cNvSpPr>
          <p:nvPr>
            <p:ph idx="1"/>
          </p:nvPr>
        </p:nvSpPr>
        <p:spPr>
          <a:xfrm>
            <a:off x="152400" y="1600200"/>
            <a:ext cx="8763000" cy="4419600"/>
          </a:xfrm>
        </p:spPr>
        <p:txBody>
          <a:bodyPr>
            <a:normAutofit lnSpcReduction="10000"/>
          </a:bodyPr>
          <a:lstStyle/>
          <a:p>
            <a:pPr marL="0" indent="0" algn="just">
              <a:buNone/>
            </a:pPr>
            <a:r>
              <a:rPr lang="bg-BG" sz="2000" dirty="0"/>
              <a:t>Правно основание:</a:t>
            </a:r>
          </a:p>
          <a:p>
            <a:pPr algn="just">
              <a:buFont typeface="Wingdings" panose="05000000000000000000" pitchFamily="2" charset="2"/>
              <a:buChar char="§"/>
            </a:pPr>
            <a:r>
              <a:rPr lang="bg-BG" sz="2000" dirty="0"/>
              <a:t>Чл. 24 Дирекция АФКОС дава методически указания на структурите, администриращи европейски фондове, инструменти и програми, по прилагането на процедурите по чл. 1, т. 1 и 2.</a:t>
            </a:r>
          </a:p>
          <a:p>
            <a:pPr marL="0" indent="0" algn="just">
              <a:buNone/>
            </a:pPr>
            <a:endParaRPr lang="bg-BG" sz="2000" dirty="0"/>
          </a:p>
          <a:p>
            <a:pPr marL="0" indent="0" algn="just">
              <a:buNone/>
            </a:pPr>
            <a:r>
              <a:rPr lang="bg-BG" sz="2000" dirty="0" smtClean="0"/>
              <a:t>При изготвянето на Методическите указания се взимат предвид изискванията на</a:t>
            </a:r>
            <a:r>
              <a:rPr lang="en-US" sz="2000" dirty="0" smtClean="0"/>
              <a:t>:</a:t>
            </a:r>
            <a:r>
              <a:rPr lang="bg-BG" sz="2000" dirty="0" smtClean="0"/>
              <a:t> </a:t>
            </a:r>
          </a:p>
          <a:p>
            <a:pPr algn="just">
              <a:buFont typeface="Wingdings" pitchFamily="2" charset="2"/>
              <a:buChar char="§"/>
            </a:pPr>
            <a:r>
              <a:rPr lang="bg-BG" sz="2000" dirty="0" smtClean="0"/>
              <a:t>Регламент 1828/2006 на Комисията</a:t>
            </a:r>
            <a:r>
              <a:rPr lang="bg-BG" sz="2000" dirty="0" smtClean="0">
                <a:latin typeface="TimesNewRoman"/>
              </a:rPr>
              <a:t>, изменен с</a:t>
            </a:r>
            <a:r>
              <a:rPr lang="bg-BG" sz="2000" dirty="0" smtClean="0"/>
              <a:t> Регламент 846/2009 на Комисията</a:t>
            </a:r>
          </a:p>
          <a:p>
            <a:pPr algn="just">
              <a:buFont typeface="Wingdings" pitchFamily="2" charset="2"/>
              <a:buChar char="§"/>
            </a:pPr>
            <a:r>
              <a:rPr lang="bg-BG" sz="2000" dirty="0" smtClean="0"/>
              <a:t>НОПАНФИПСЕС </a:t>
            </a:r>
          </a:p>
          <a:p>
            <a:pPr algn="just">
              <a:buFont typeface="Wingdings" pitchFamily="2" charset="2"/>
              <a:buChar char="§"/>
            </a:pPr>
            <a:r>
              <a:rPr lang="bg-BG" sz="2000" dirty="0" smtClean="0"/>
              <a:t>Наръчник на </a:t>
            </a:r>
            <a:r>
              <a:rPr lang="bg-BG" sz="2000" dirty="0"/>
              <a:t>ОЛАФ за работа </a:t>
            </a:r>
            <a:r>
              <a:rPr lang="bg-BG" sz="2000" dirty="0" smtClean="0"/>
              <a:t>със системата </a:t>
            </a:r>
            <a:r>
              <a:rPr lang="en-US" sz="2000" dirty="0" smtClean="0"/>
              <a:t>IMS</a:t>
            </a:r>
            <a:r>
              <a:rPr lang="bg-BG" sz="2000" dirty="0" smtClean="0"/>
              <a:t>, модул 1828 </a:t>
            </a:r>
          </a:p>
          <a:p>
            <a:pPr marL="0" indent="0" algn="just">
              <a:buNone/>
            </a:pPr>
            <a:endParaRPr lang="bg-BG" sz="2000" dirty="0" smtClean="0"/>
          </a:p>
          <a:p>
            <a:pPr marL="0" indent="0" algn="just">
              <a:buNone/>
            </a:pPr>
            <a:r>
              <a:rPr lang="bg-BG" sz="2000" dirty="0" smtClean="0"/>
              <a:t>Съгласуват се със </a:t>
            </a:r>
            <a:r>
              <a:rPr lang="bg-BG" sz="2000" dirty="0"/>
              <a:t>Сертифициращия орган, дирекция „Национален фонд“, </a:t>
            </a:r>
            <a:r>
              <a:rPr lang="bg-BG" sz="2000" dirty="0" smtClean="0"/>
              <a:t>МФ</a:t>
            </a:r>
            <a:r>
              <a:rPr lang="en-US" sz="2000" dirty="0" smtClean="0"/>
              <a:t>.</a:t>
            </a:r>
            <a:endParaRPr lang="bg-BG" sz="2000" dirty="0"/>
          </a:p>
          <a:p>
            <a:endParaRPr lang="bg-BG" dirty="0"/>
          </a:p>
        </p:txBody>
      </p:sp>
    </p:spTree>
    <p:extLst>
      <p:ext uri="{BB962C8B-B14F-4D97-AF65-F5344CB8AC3E}">
        <p14:creationId xmlns:p14="http://schemas.microsoft.com/office/powerpoint/2010/main" val="1769443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5010383"/>
              </p:ext>
            </p:extLst>
          </p:nvPr>
        </p:nvGraphicFramePr>
        <p:xfrm>
          <a:off x="228600" y="5334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1047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99140439"/>
              </p:ext>
            </p:extLst>
          </p:nvPr>
        </p:nvGraphicFramePr>
        <p:xfrm>
          <a:off x="457200" y="304800"/>
          <a:ext cx="84582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04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57032732"/>
              </p:ext>
            </p:extLst>
          </p:nvPr>
        </p:nvGraphicFramePr>
        <p:xfrm>
          <a:off x="381000" y="304800"/>
          <a:ext cx="8229600" cy="6126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040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437"/>
          </a:xfrm>
        </p:spPr>
        <p:txBody>
          <a:bodyPr/>
          <a:lstStyle/>
          <a:p>
            <a:pPr>
              <a:defRPr/>
            </a:pPr>
            <a:r>
              <a:rPr lang="bg-BG" sz="3600" dirty="0">
                <a:effectLst>
                  <a:outerShdw blurRad="38100" dist="38100" dir="2700000" algn="tl">
                    <a:srgbClr val="000000">
                      <a:alpha val="43137"/>
                    </a:srgbClr>
                  </a:outerShdw>
                </a:effectLst>
              </a:rPr>
              <a:t>Нередност</a:t>
            </a:r>
            <a:endParaRPr lang="bg-B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3544482"/>
              </p:ext>
            </p:extLst>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2717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30297611"/>
              </p:ext>
            </p:extLst>
          </p:nvPr>
        </p:nvGraphicFramePr>
        <p:xfrm>
          <a:off x="457200" y="152400"/>
          <a:ext cx="84582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8286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2346</TotalTime>
  <Words>2282</Words>
  <Application>Microsoft Office PowerPoint</Application>
  <PresentationFormat>On-screen Show (4:3)</PresentationFormat>
  <Paragraphs>161</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Правни основи  Администриране на нередности на национално ниво</vt:lpstr>
      <vt:lpstr>НОПАНФИПСЕС Процедура за администриране на нередности</vt:lpstr>
      <vt:lpstr>Методически указания за администриране на нередности по оперативните програми, съфинансирани от Структурните и Кохезионния фонд</vt:lpstr>
      <vt:lpstr>PowerPoint Presentation</vt:lpstr>
      <vt:lpstr>PowerPoint Presentation</vt:lpstr>
      <vt:lpstr>PowerPoint Presentation</vt:lpstr>
      <vt:lpstr>Нередност</vt:lpstr>
      <vt:lpstr>PowerPoint Presentation</vt:lpstr>
      <vt:lpstr>PowerPoint Presentation</vt:lpstr>
      <vt:lpstr>Електронни системи за докладване на нередности</vt:lpstr>
      <vt:lpstr>Електронни системи за докладване на нередности</vt:lpstr>
      <vt:lpstr>PowerPoint Presentation</vt:lpstr>
      <vt:lpstr>PowerPoint Presentation</vt:lpstr>
      <vt:lpstr>PowerPoint Presentation</vt:lpstr>
      <vt:lpstr>Корективни действия и проследяване на регистрираната нередност  Чл. 28 от НОПАНФИПСЕС</vt:lpstr>
      <vt:lpstr>Приключване на нередност Чл. 30 от НОПАНФИПСЕС</vt:lpstr>
      <vt:lpstr>Контрол Чл. 31 от НОПАНФИПСЕС</vt:lpstr>
      <vt:lpstr>Цел на административно-контролните проверки</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Mira L. Lalova</dc:creator>
  <cp:lastModifiedBy>Mira L. Lalova</cp:lastModifiedBy>
  <cp:revision>318</cp:revision>
  <dcterms:created xsi:type="dcterms:W3CDTF">2006-08-16T00:00:00Z</dcterms:created>
  <dcterms:modified xsi:type="dcterms:W3CDTF">2013-09-13T06:29:56Z</dcterms:modified>
</cp:coreProperties>
</file>